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446" r:id="rId3"/>
    <p:sldId id="515" r:id="rId4"/>
    <p:sldId id="512" r:id="rId5"/>
    <p:sldId id="514" r:id="rId6"/>
    <p:sldId id="502" r:id="rId7"/>
    <p:sldId id="500" r:id="rId8"/>
    <p:sldId id="503" r:id="rId9"/>
    <p:sldId id="505" r:id="rId10"/>
    <p:sldId id="506" r:id="rId11"/>
    <p:sldId id="504" r:id="rId12"/>
    <p:sldId id="472" r:id="rId13"/>
    <p:sldId id="447" r:id="rId14"/>
    <p:sldId id="474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489" r:id="rId29"/>
    <p:sldId id="491" r:id="rId30"/>
    <p:sldId id="490" r:id="rId31"/>
    <p:sldId id="492" r:id="rId32"/>
    <p:sldId id="493" r:id="rId33"/>
    <p:sldId id="494" r:id="rId34"/>
    <p:sldId id="445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944" y="-3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</c:spPr>
          </c:dPt>
          <c:cat>
            <c:strRef>
              <c:f>[Workbook1]Sheet1!$A$2:$A$3</c:f>
              <c:strCache>
                <c:ptCount val="2"/>
                <c:pt idx="0">
                  <c:v>Apple's Profits, last 3 months</c:v>
                </c:pt>
                <c:pt idx="1">
                  <c:v>Bitcoin Market Cap</c:v>
                </c:pt>
              </c:strCache>
            </c:strRef>
          </c:cat>
          <c:val>
            <c:numRef>
              <c:f>[Workbook1]Sheet1!$B$2:$B$3</c:f>
              <c:numCache>
                <c:formatCode>General</c:formatCode>
                <c:ptCount val="2"/>
                <c:pt idx="0">
                  <c:v>18.0</c:v>
                </c:pt>
                <c:pt idx="1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1765432"/>
        <c:axId val="-2108469864"/>
      </c:barChart>
      <c:catAx>
        <c:axId val="-211176543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08469864"/>
        <c:crosses val="autoZero"/>
        <c:auto val="1"/>
        <c:lblAlgn val="ctr"/>
        <c:lblOffset val="100"/>
        <c:noMultiLvlLbl val="0"/>
      </c:catAx>
      <c:valAx>
        <c:axId val="-2108469864"/>
        <c:scaling>
          <c:orientation val="minMax"/>
        </c:scaling>
        <c:delete val="0"/>
        <c:axPos val="l"/>
        <c:majorGridlines/>
        <c:numFmt formatCode="&quot;$&quot;#,##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117654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</c:spPr>
          </c:dPt>
          <c:cat>
            <c:strRef>
              <c:f>[Workbook1]Sheet1!$A$2:$A$3</c:f>
              <c:strCache>
                <c:ptCount val="2"/>
                <c:pt idx="0">
                  <c:v>Apple's Profits, last 3 months</c:v>
                </c:pt>
                <c:pt idx="1">
                  <c:v>Bitcoin Market Cap</c:v>
                </c:pt>
              </c:strCache>
            </c:strRef>
          </c:cat>
          <c:val>
            <c:numRef>
              <c:f>[Workbook1]Sheet1!$B$2:$B$3</c:f>
              <c:numCache>
                <c:formatCode>General</c:formatCode>
                <c:ptCount val="2"/>
                <c:pt idx="0">
                  <c:v>18.0</c:v>
                </c:pt>
                <c:pt idx="1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8391272"/>
        <c:axId val="-2108388296"/>
      </c:barChart>
      <c:catAx>
        <c:axId val="-210839127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08388296"/>
        <c:crosses val="autoZero"/>
        <c:auto val="1"/>
        <c:lblAlgn val="ctr"/>
        <c:lblOffset val="100"/>
        <c:noMultiLvlLbl val="0"/>
      </c:catAx>
      <c:valAx>
        <c:axId val="-2108388296"/>
        <c:scaling>
          <c:orientation val="minMax"/>
        </c:scaling>
        <c:delete val="0"/>
        <c:axPos val="l"/>
        <c:majorGridlines/>
        <c:numFmt formatCode="&quot;$&quot;#,##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0839127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invertIfNegative val="0"/>
          <c:cat>
            <c:strRef>
              <c:f>[Workbook1]Sheet1!$A$2:$A$5</c:f>
              <c:strCache>
                <c:ptCount val="4"/>
                <c:pt idx="0">
                  <c:v>Apple's Profits, last 3 months</c:v>
                </c:pt>
                <c:pt idx="1">
                  <c:v>Bitcoin Market Cap</c:v>
                </c:pt>
                <c:pt idx="2">
                  <c:v>Apple's Market Cap</c:v>
                </c:pt>
                <c:pt idx="3">
                  <c:v>US National Debt</c:v>
                </c:pt>
              </c:strCache>
            </c:strRef>
          </c:cat>
          <c:val>
            <c:numRef>
              <c:f>[Workbook1]Sheet1!$B$2:$B$3</c:f>
              <c:numCache>
                <c:formatCode>General</c:formatCode>
                <c:ptCount val="2"/>
                <c:pt idx="0">
                  <c:v>18.0</c:v>
                </c:pt>
                <c:pt idx="1">
                  <c:v>3.5</c:v>
                </c:pt>
              </c:numCache>
            </c:numRef>
          </c:val>
        </c:ser>
        <c:ser>
          <c:idx val="0"/>
          <c:order val="0"/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cat>
            <c:strRef>
              <c:f>[Workbook1]Sheet1!$A$2:$A$5</c:f>
              <c:strCache>
                <c:ptCount val="4"/>
                <c:pt idx="0">
                  <c:v>Apple's Profits, last 3 months</c:v>
                </c:pt>
                <c:pt idx="1">
                  <c:v>Bitcoin Market Cap</c:v>
                </c:pt>
                <c:pt idx="2">
                  <c:v>Apple's Market Cap</c:v>
                </c:pt>
                <c:pt idx="3">
                  <c:v>US National Debt</c:v>
                </c:pt>
              </c:strCache>
            </c:strRef>
          </c:cat>
          <c:val>
            <c:numRef>
              <c:f>[Workbook1]Sheet1!$B$2:$B$5</c:f>
              <c:numCache>
                <c:formatCode>General</c:formatCode>
                <c:ptCount val="4"/>
                <c:pt idx="0">
                  <c:v>18.0</c:v>
                </c:pt>
                <c:pt idx="1">
                  <c:v>3.5</c:v>
                </c:pt>
                <c:pt idx="2">
                  <c:v>635.0</c:v>
                </c:pt>
                <c:pt idx="3">
                  <c:v>18100.0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8365880"/>
        <c:axId val="-2108362904"/>
      </c:barChart>
      <c:catAx>
        <c:axId val="-210836588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08362904"/>
        <c:crosses val="autoZero"/>
        <c:auto val="1"/>
        <c:lblAlgn val="ctr"/>
        <c:lblOffset val="100"/>
        <c:noMultiLvlLbl val="0"/>
      </c:catAx>
      <c:valAx>
        <c:axId val="-2108362904"/>
        <c:scaling>
          <c:orientation val="minMax"/>
        </c:scaling>
        <c:delete val="0"/>
        <c:axPos val="l"/>
        <c:majorGridlines/>
        <c:numFmt formatCode="&quot;$&quot;#,##0" sourceLinked="0"/>
        <c:majorTickMark val="out"/>
        <c:minorTickMark val="none"/>
        <c:tickLblPos val="nextTo"/>
        <c:crossAx val="-2108365880"/>
        <c:crosses val="autoZero"/>
        <c:crossBetween val="between"/>
      </c:valAx>
    </c:plotArea>
    <c:plotVisOnly val="1"/>
    <c:dispBlanksAs val="gap"/>
    <c:showDLblsOverMax val="0"/>
  </c:chart>
  <c:spPr>
    <a:solidFill>
      <a:schemeClr val="bg2">
        <a:lumMod val="90000"/>
      </a:schemeClr>
    </a:solidFill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04:31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15246 12009 142,'3'0'11,"-3"-4"-14,0-2 20,0 1-16,0-1 6,0 2-1,0 0 24,0 1 3,0 0-20,5 2-9,-2 0 0,2 1 6,-1 0 13,1 0 3,0 0 1,-1-1-4,1-1-5,1-1-3,0-1-3,2-1-8,0-3-4,-1 1-1,3-5 4,-2 3 1,1-6-6,0 1 9,0-1-5,-1-2 5,0-1 2,-2-3 1,2 0-3,-2-1 1,0-1-5,-1-1 0,0 0-2,1 1 1,2 0-2,-2-1 1,5 2 0,-2 1 0,3-2 0,2 3-1,0 0-2,3 2 5,0 0-1,2 1 1,-2 1 4,0-1 2,0 1-2,-1-1 0,-1 1 0,-3 0-2,2 2-1,0-2 0,-3 2 0,2 1-3,-3 1-1,1 1 1,-1 1-1,-1 2 0,0 0 0,1 2 1,-3 1-2,0 2 0,0 0 0,-1 0 1,-2 2 1,-1 0-1,0 0-1,-2 1 0,-1 0 0,0 0-3,0 3-1,0 4 5,0 3 0,0 3 0,-3 2 2,2 4-1,1 0-1,0 4 0,0 1 1,1-1 0,4 0 0,0 0-1,-2-3 1,0-2-1,-2-3 0,1-4 1,-2-3-1,0-4 0,0-3-1,0-1 0,0-2-2,0-8 4,0-4 1,0-4-1,1-3-2,2-3 3,1-2 0,-1 0 2,0 0 5,-2 1-4,1 2 0,-1 1-1,-1 3-1,0 2 3,0 4 1,-4 1 2,-6 2-4,-3 1-3,-5 0 2,0 1 4,-4-1-3,0 0-2,1 0-2,-1 1 0,0 0 0,4 1-1,-1 3-2,2 4-23,2 0-41,5 4-62,6 5-170</inkml:trace>
  <inkml:trace contextRef="#ctx0" brushRef="#br0" timeOffset="11728">11224 5369 478,'0'0'19,"2"0"-13,1 0 6,-1 0 13,1 0-9,0-2-11,6-2-5,2 2-3,9 2-10,3 0-7,12 3 0,5 5 12,5 3 4,6 1 3,6 0 2,2-3 1,5 0 0,1-4 2,3 0 1,2-1-1,0-1-2,1 1 1,-1 0 8,1 3 1,-1 0-2,-4 3-5,1 1-1,-6 3-3,-4 0 0,-7-1-2,-9-3 1,-8-1-2,-10-3-4,-6-5 2,-10-1-3,-4-5-4,-3-6-12,-7-2 13,-2-3 10,-5-1 1,0-2 5,-1-1 3,-2 0 1,-3-3 2,-4-3-6,-4-2-3,0 0-2,-4-4 0,-1 4-1,2 1 0,2 3 0,6 4 0,2 6 0,7 5 0,7 3 0,4 2 1,3 4-1,6 0 1,9 9 0,9 5-5,8 8-1,8 6 4,4 7 1,5 5 0,-2 4 0,-5 4 4,-6 0 3,-13 0-2,-9-2 4,-14-2-1,-6-4-1,-18-3 4,-11-4 5,-13-5 1,-11-5 2,-11-5 4,-9-4-6,-5-3-8,-1-2-5,0-1-4,4 1-17,8 3-7,8 3-6,8 6-12,9 3-32,6 3-83,4 0-183</inkml:trace>
  <inkml:trace contextRef="#ctx0" brushRef="#br0" timeOffset="39671">23100 9058 39,'14'4'58,"0"1"-53,1 2-69</inkml:trace>
  <inkml:trace contextRef="#ctx0" brushRef="#br0" timeOffset="40387">23229 9247 217,'14'0'175,"3"0"-160,4-6-12,1-2 12,1-1-2,1-2-5,-1-3-5,2-3-3,0-3 6,-2-4 8,0-4-1,0-6-5,1-3-3,0-3-1,1-2-2,2-2 0,2 0-2,0 1 1,4 1-1,3 4 2,-2 0 0,1 5-1,0 2 2,-3 2 0,-4-1 1,-5 2 0,-3-1 1,-3 1-5,-4-1 0,-2 1 0,-2 3 0,-3 3 0,-1 4 0,0 5-2,-4 5 1,2 3-2,-1 3-7,-1 2-7,1 2 2,-1 8 3,-1 4 8,0 6 3,0 3 1,0 6 3,0-1 0,0 2 2,0-3 0,0-2-1,2-5-2,-2-5 0,1-6-1,1-4 1,1-3 4,0-2 9,5-5-11,1-8-4,2-3 1,2-5-1,-1-2 1,-1-1 0,-5 0 1,0 2 4,-6 0 0,-1 2-2,-13 1-1,-6 0 6,-8 0 4,-8 0 0,-7 0-4,-2 2-5,-3 2-4,-4 1 1,4 5-14,2 4-21,7 3-37,8 2-88</inkml:trace>
  <inkml:trace contextRef="#ctx0" brushRef="#br0" timeOffset="41435">23120 9624 376,'0'-11'16,"0"2"-12,0 0 4,0 1 10,0 2-8,-3 2 1,-2 1-6,-2 0 0,-4 0 4,-2 1-2,-2 0-2,-4 2 3,-2 0-7,-3 4-4,3 7 3,-3 5 0,4 6 0,0 4 7,6 4 2,2 2-1,7 2-5,4-1 0,1 2-2,9-2-1,5-3 4,6-1 4,2-4 12,2-4 5,3-4-7,1-6-2,-2-8-4,-3-3-5,1-12-1,-7-10-6,-3-6 0,-5-4-4,-6-2-3,-3 2-3,0 3-1,-3 6-6,-6 4-12,1 5-33,0 2-39,0 3-26,1 2-128</inkml:trace>
  <inkml:trace contextRef="#ctx0" brushRef="#br0" timeOffset="41969">23291 9622 317,'-2'4'191,"2"4"-163,0 5 4,0 6-6,0 7-15,0 5-4,2 5-2,-1 5-3,-1 1-1,0-1 0,2-4-2,-2-5-10,0-6-9,0-7-4,0-7-13,0-9-47,0-3-13,0-12-91</inkml:trace>
  <inkml:trace contextRef="#ctx0" brushRef="#br0" timeOffset="42148">23204 9436 413,'0'-4'253,"1"-2"-228,6-3-19,-4-1-12,0-4-47,2-1-35,1 0-89</inkml:trace>
  <inkml:trace contextRef="#ctx0" brushRef="#br0" timeOffset="42667">23674 9666 533,'-8'1'-1,"-1"0"-5,-5 1 8,-3 1 1,-2 0-3,-4 3 0,0 0 0,-4 3-3,2 3-4,-1 1 3,3 4-5,4 2-2,5 5 3,6 1-8,5 1 10,3 0 7,8-1 7,8-3 6,-1-3 8,4-4 1,-1-5-5,-1-4-10,0-3-3,-1-3 0,-4 0 0,-1-3-1,-2-4 3,-2 0-2,-4-3-2,0 0-2,-2 2 0,1-2-1,-2 3 0,0 1 0,0 3 0,0 0 0,0 3 0,0 0-1,0 0-1,-3 0 2,0 4 0,-3 1 0,2 1-14,0-1-13,1 1-14,1-2-12,1-3-29,1-1-44</inkml:trace>
  <inkml:trace contextRef="#ctx0" brushRef="#br0" timeOffset="43186">23514 9264 135,'-5'0'47,"1"0"-12,1-1-31,1-2 1,-1 2-4,3 1-1,0 0-8,0 1 12,0 7 20,2 4 11,-1 2 0,2 3 5,-3 3-1,0 1-9,0 3 3,0 3-1,-1 4-5,-1 5-7,2 5-11,0 4-6,3 4-2,8 2 1,1 1 0,2-2 1,0-3 8,2-2 6,-4-5 7,-2-5 1,-1-4-6,-3-6-11,-3-5-5,0-4-3,-1-6 0,1-3-5,-3-5-15,3-2-13,3-5-25,5-8-68,6-5-145</inkml:trace>
  <inkml:trace contextRef="#ctx0" brushRef="#br0" timeOffset="48657">18491 2069 347,'-2'0'18,"2"0"-11,-3 0-5,-4 0-1,-4 0-1,-3 0 1,-5 0-1,-3 0 1,-2 0-1,-4 1 0,-2 4 0,-1 2-1,-1 2-1,-1 6 2,1 4 0,-1 7 0,2 5 0,0 7 0,2 6 1,2 5 3,2 5 4,4 4 1,0 2-1,3 1-4,1 3-3,4-1 0,1 0 2,0-2 2,1-5 0,-2-5-2,3-6-2,-1-5 1,1-9-2,0-7 0,3-6 0,1-6 0,3-6 0,1-5 0,2-1 4,4-9 30,3-4-18,6-4-10,4-3-2,0-1-1,0 0-2,3 3-1,-3 1 0,-1 3 2,-4 4-2,-3 2 0,-1 2 0,-3 3 0,-2 2 0,-3 1-3,0 0-3,0 7-11,-6 1 8,-2 1 1,-1 0 5,-4 0 2,1-1 1,-5-3 3,-3 1 5,-2-4 9,-3-2 0,-1 0 2,-2-4 4,0-6-3,1-6-4,1-4-1,1-4 2,2-4-6,0-2-5,3-2-3,3-1-2,1-2-2,5 4-19,4-1-28,3 1-45,4 2-52,5 2-170</inkml:trace>
  <inkml:trace contextRef="#ctx0" brushRef="#br0" timeOffset="49624">18768 1922 286,'-1'7'77,"1"2"-70,-2 3-6,-1 3 0,-1 6-1,-1 5 0,2 10 1,0 7-1,1 8 0,2 6 0,0 1-4,2-1-15,2-6 17,1-7 2,-2-12 3,2-9 7,-4-9 1,-1-9 1,0-5 5,0-11 20,0-14-18,-4-8-4,-4-10 2,0-8-4,-1-6-4,-2-1-3,2 1 2,1 1-5,3 3-1,4 5-2,1 4-2,4 6-4,10 6 0,5 6 1,4 7 0,4 6 3,4 7 3,0 6 1,3 7 0,-3 12-1,-5 7-1,-6 5-1,-9 4 1,-9 0 0,-9 0-1,-13-7 1,-8-3 1,-7-7 1,-3-5-2,-2-6 0,3-4-5,1-3-39,7 0-33,7-5-79</inkml:trace>
  <inkml:trace contextRef="#ctx0" brushRef="#br0" timeOffset="50136">19139 1936 189,'-3'20'96,"0"2"-50,1 0-4,2 0-5,0 0-20,0 1-7,0-1-7,2-3 0,4-3 1,3-3 12,-1-7 3,4-5-1,2-1 5,3-10-3,2-7-17,1-6-3,0-2 1,-3 0-1,-1 1 0,-4 1 1,-6 4 0,-6 3-1,0 2-1,-10-1-1,-6 1-1,-7-1-12,-3 1-30,-2-1-12,4 1-28,4 0-143</inkml:trace>
  <inkml:trace contextRef="#ctx0" brushRef="#br0" timeOffset="50542">19523 1954 223,'-3'8'145,"2"-3"-132,1-2-10,0-1 4,0-1 3,-2 0-4,2-1 2,0 0 10,0-5 6,0-7-3,0 0-7,6-5-4,1-2-1,0-2 1,4 0 0,0-2-3,3 0-1,0 1-5,2 1-2,1 1-24,1 2-28,4 5-37,1 1-106</inkml:trace>
  <inkml:trace contextRef="#ctx0" brushRef="#br0" timeOffset="50877">20139 1341 365,'-3'24'109,"-2"8"-103,-4 9 3,-5 8 5,-6 8 0,-5 6-1,-1 2-8,-1-2-4,4-3-4,3-3-34,6-5-21,8-7-31,6-8-88</inkml:trace>
  <inkml:trace contextRef="#ctx0" brushRef="#br0" timeOffset="51218">20184 1708 307,'3'-3'231,"2"1"-196,-5 2-11,0 0-16,-11 0-14,-6 5 6,-7 3 1,-5 1-2,0 2-19,-1-1-49,5 3-36,7-2-19,8 2 15,10 0 77,7 1 58,11 0 105,10 0-6,3-1-18,3-2-36,0 1-20,-4-1-23,1 1-16,-6 3-10,-1 1-2,1 4-4,-2 1-20,1 0-31,-1 0-33,0-5-57,0-5-219</inkml:trace>
  <inkml:trace contextRef="#ctx0" brushRef="#br0" timeOffset="51617">20939 987 359,'29'-5'240,"4"2"-216,3 0-7,-2-2-7,0 3-9,1 2-1,1 2-1,0 9-3,1 8-1,-1 7 2,-1 7 0,-4 2-8,-6 4 3,-6-3 3,-10 0 3,-9-3-2,-6-4-1,-14-2 3,-10-4-1,-4-2 0,-8-4-1,0-3-17,1 0-84,5-1-93</inkml:trace>
  <inkml:trace contextRef="#ctx0" brushRef="#br0" timeOffset="51774">21274 2034 721,'9'12'51,"0"-3"-45,-2-2-8,-3 1-77,4 0-132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42:48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9079 10076 301,'0'-25'147,"9"-1"-125,8-3 8,0 0-10,6-1-7,5 2-12,5 0-9,9 3-18,6 3-2,9 3-23,10 4-14,4 4 18,8 4 11,3 2 14,7 5 21,2 0 10,5 2 15,4 6-6,3 3 11,4 3-4,2 3 4,1 3-5,0 4-3,-1 4-3,-5 3-5,-2 6-2,-9 4 4,-6 4 2,-8 6-6,-11 2-6,-9 3-4,-10 3-1,-11 2-1,-10 1-1,-10-1-2,-12 0 0,-6 0-2,-9-1 5,-14-3-1,-11-2 10,-16-3 3,-10-3 2,-15-5-4,-12-5 2,-12-7 3,-9-6-3,-12-9-2,-5-9 1,-7-8-2,-4-5 1,-4-14 3,0-8 4,1-10 6,3-7-6,4-8-2,8-7-4,9-5 2,10-10-1,12-5-6,13-6 0,17-3-1,13-2 0,16-2 0,17 0 1,14 3-3,9 0-1,25 3 0,14 6-1,20 5-2,17 10 0,22 12-1,19 14 0,16 19 0,18 20 3,12 15 1,9 28 0,4 23 0,-6 18-1,-7 11-2,-15 5-61,-18-5-63,-16-12-176</inkml:trace>
  <inkml:trace contextRef="#ctx0" brushRef="#br0" timeOffset="1794">20054 9044 283,'3'-7'63,"-3"-1"-23,0 1-12,-6 0-3,-13 1-2,-6 3-4,-11 3-3,-8 0-7,-14 9-5,-9 8-2,-10 7 1,-10 7-1,-7 6-1,-9 6-2,-7 7 1,-8 4 0,-7 3 0,-7 5 0,-11 2 1,-4 3 0,-11 1 8,-9 2 1,-10 3 4,-9 1-5,-8-1 11,-11 0-7,-9-1-3,-7-3 1,-12-2 1,-7-3-2,-14-3 9,-15-2-8,-7-2 3,-9-5-6,-9 1-1,-10 0-7,0 1 1,-5-1 0,-2 0 0,-2 4-1,1-1-1,-3-1 5,0 1 0,5-3 4,10 0-3,10-2 4,11-3-2,23 0 8,23-5-3,22-2 0,29-3-5,25-5 0,27-6 0,26-4-3,22-5-3,23-6 0,20-3-1,14-4-2,19-5-18,12-2-35,28-12-17,21-9-179</inkml:trace>
  <inkml:trace contextRef="#ctx0" brushRef="#br0" timeOffset="2271">15595 9506 616,'3'33'3,"-3"7"2,-20 16 2,-11 18 7,-8 14 1,-7 16-5,-6 11-8,-5 12-1,-3 6 1,-7 5 1,-4 3-1,-5-1-2,-3-3 1,-1-8 0,1-9 3,3-10 3,4-13 2,2-15 2,6-12 0,7-14-3,10-12-6,10-12-4,11-10-29,12-12-34,14-9-40,17-2-32,23-15-106</inkml:trace>
  <inkml:trace contextRef="#ctx0" brushRef="#br0" timeOffset="2493">15179 11382 682,'0'-26'54,"-12"-7"-3,-17-5-24,-21-6-6,-20-6 8,-18-6-8,-21-6-14,-16-3-7,-15-4 0,-15-1 1,-6 0-7,-7 4-15,-4 5-11,-4 5-18,-4 6-18,-3 3-21,-2 5-57,2 2-142</inkml:trace>
  <inkml:trace contextRef="#ctx0" brushRef="#br0" timeOffset="2991">4522 10382 688,'27'0'1,"2"0"-25,7 0-85,6 0-38,4 1 28</inkml:trace>
  <inkml:trace contextRef="#ctx0" brushRef="#br0" timeOffset="3210">5330 10406 405,'47'-5'84,"2"-4"-41,5 1-20,4 1-15,2 0-2,7 2 0,3-2-6,3 1-1,3 1-12,3-1-18,3-1-16,1 0-9,3 0 25,2 0 15,4 1 14,2 2 2,5 2-8,4 1-47,-1-1-75</inkml:trace>
  <inkml:trace contextRef="#ctx0" brushRef="#br0" timeOffset="3353">7713 10303 363,'73'0'113,"-7"-2"-45,-4-5-24,-1 2-8,-7 1-17,-1 1-17,0 2-3,-2-1-55,0-1-91,-5-5-198</inkml:trace>
  <inkml:trace contextRef="#ctx0" brushRef="#br0" timeOffset="3518">8733 10279 710,'6'-1'50,"-1"-9"-27,-4 2-14,-1 2-9,0 0-9,-4-2-48,-2-2-55,-2-6-30,-1-4-40</inkml:trace>
  <inkml:trace contextRef="#ctx0" brushRef="#br0" timeOffset="3928">8468 9992 452,'-2'0'57,"1"0"-36,1 1-19,-2 4-5,2 4-1,0 4 0,0 2 4,2 5-15,4 1-5,3 4-14,4 0 14,4 3 6,5 0 5,2 1 7,9 1 1,7 1 3,5 2-2,5 1 0,1-1 1,-3 1-1,-6-2 13,-10-3 11,-15-5-3,-13 0-6,-15-4-2,-22-3 13,-15-1 5,-17-3-4,-14-1-8,-13-2-5,-8-2 1,-7 1 2,-6-1-1,-2 4-8,-3 2-3,2 6-3,3 5-2,4 7-17,7 4-44,7 1-92,8 0-252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44:54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 2290 148,'0'-8'116,"3"-1"-88,0 0 3,2 2-4,-4 1-7,-1-1-9,0 2-10,0-1-8,-6 2 2,-3-1-4,-1 3 1,-1 1 0,1 1-2,-1 0 5,-2 7 2,-1 4 1,0 5 1,-1 4 1,-2 4 1,-3 5 1,-4 2 1,1 4 0,0 3 2,-3 5-1,-2 4-2,3 7 1,0 4-1,-1 8 5,4 5-2,3 6-1,4 5 3,2 5-2,7 4 4,3 5-3,3 5 3,6 4 0,11 6 8,7 3-4,7 6-5,4 2 4,3 4-2,0 0 0,0 1-1,-1 0-5,0-2-2,0-3-2,0-5 1,4-4-1,4-7-7,6-7-10,9-5-12,8-11-41,13-8-84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45:23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12414 3215 243,'0'-3'14,"1"-1"2,1 1-1,-2 0 4,0 1-15,-7-1-5,-3 0-2,-3 0 1,-1 0 2,-3 0-3,2-1 1,-2 0 1,1 1 1,-1 0 1,0-2-1,2 1 0,-4-1 2,2 1 2,-2 0 2,2 1-1,0 1-2,2 1 2,2 1 2,2 0-3,1 0 2,0 6-4,1 4 1,0 3 3,-2 4 0,-2 1-1,1 5-1,-4 3-2,-1 4-1,-3 5 2,0 5-1,0 5 0,-2 6 1,1 6 0,0 6 0,3 6 1,-1 7 1,2 8-2,0 8 4,-2 4-1,-1 6-4,0 2-1,0 2 0,0-4 1,3 0-2,0-5-3,6-6 2,3-4 1,4-5 0,4-6 2,0-5 14,0-8 11,6-6-7,5-7-4,-2-5 6,5-6 3,0-4 3,0-1-9,1-3-5,1 2-8,-1-1-5,1 1-1,-1 2-2,1 3-21,-1-1-45,2-3-105</inkml:trace>
  <inkml:trace contextRef="#ctx0" brushRef="#br0" timeOffset="29457">9195 11315 288,'-5'0'57,"1"0"-45,-4 0-6,-1 0-4,-2 0 4,0 0-5,-1 0 0,-1 0-1,1 0 0,-2 5-1,-2 0 0,1 0 0,-4 1 0,-2-2 1,-7 0 0,-5-2 0,-4-1 0,-7-1-1,-2 0 2,-5 0-1,-5 0 0,-1 0 2,-5-1 4,-2 1 5,-4 0 0,-4 0 2,-2 2-4,-5 3-4,0 0-2,-6 1-1,-1 0-1,0 0 0,-6 0-1,-1 1 3,0-2-3,-5 0 1,1 0 0,-2-1 1,-2-2 3,0 0 3,-1 0 7,-2-2 4,-2 2 5,1-1-4,1-1-4,-3 1-1,0-1-5,2 0-2,-1 0-2,-1-1-2,-1 1 1,2-2-3,1-2-1,1 1 1,0 0-1,2 0 1,0 0 0,1 1 0,0 1 1,3 0-2,2 1-1,2 0 1,2 0-1,4-1-1,-1 0 2,4-1-2,-2-2 1,2-3 1,-3 0-1,-1-2 0,-1 1 2,-3-1 1,0 0 1,0 1-1,2 0 0,4 0-5,5 0 2,6 0-8,11 0-14,7-4-17,13-4-51,10-6-103</inkml:trace>
  <inkml:trace contextRef="#ctx0" brushRef="#br0" timeOffset="31660">5983 12044 64,'3'0'225,"0"-6"-197,-1-5-7,-1-2-15,1-4-4,-2-1-1,3-5-2,-3-1 0,3-4 1,0-1 1,2-3 1,-2-1 1,0-1 3,0-1 2,0-2 3,0-1 3,-1-2-1,1 1-4,-3-1-1,0 2-4,0 4-3,0 4 0,-2 7-1,-1 5 1,2 5-1,-1 4 2,2 5 0,0 2 3,0 2-1,0 2-4,0 10-3,8 6 2,-1 5 1,7 7 0,2 2 0,3 1-2,1-1 1,-2-5 1,-2-5 3,-5-4 4,-4-7 8,-2-4-1,-5-3-1,0-3-2,0-1 3,-6-3 5,-5-10-2,-6-4-4,0-4-4,-6-5-2,-1-1-3,-2 1-3,0 3 0,-1 5 0,3 5 4,-3 4 6,2 7 1,-1 2 1,0 3 0,-4 8 2,2 5-8,0 2-4,0 4-2,4 1-5,-1 0-26,2-2-54,1-8-97</inkml:trace>
  <inkml:trace contextRef="#ctx0" brushRef="#br0" timeOffset="42470">8956 4337 162,'20'-12'74,"5"-3"-49,3 0 7,-1 2-5,0 1 3,1 0-14,-1 3-7,-1-1-3,0 3-3,2-1-1,-1 5-2,1 1 1,3 2-2,1 0 1,2 7-2,2 6-1,-2 5 2,-1 5 0,1 2 1,-3 7 0,-2 5 0,1 6-1,1 5 1,-2 4 0,-1 6 0,-2 6 1,-2 4-1,-6 3 1,-4 1-2,-6 0 1,-7 0 0,-1-4-1,-9-5 1,-9-4-1,-7-6 1,-6-5-1,-5-5 6,-6-7 1,-4-6 0,-4-5-1,-4-9 3,-2-8 2,-1-8 5,-2-1 1,-2-15 1,2-8 2,0-7 1,-1-6-5,3-4-5,-1-7-4,6-5-1,2-3 3,3-2-2,2-3-2,5-3-2,3 1 0,3-1-1,4 2-1,9-2-1,10 3-8,11 0 4,9 3 4,19 3-1,11 2 3,12 5-1,11 6-1,11 7 2,12 6-2,8 12 1,8 10-1,4 7-17,-1 13-44,-8 8-13,-10 3-77</inkml:trace>
  <inkml:trace contextRef="#ctx0" brushRef="#br0" timeOffset="44102">6583 10958 350,'0'-4'58,"-2"-3"-27,-2 1-5,-3-1-10,-4 1-10,-4 1-5,-2 1-1,-5 0-3,-3 2-23,1 1-23,0-3-60,3-2-157</inkml:trace>
  <inkml:trace contextRef="#ctx0" brushRef="#br0" timeOffset="54822">5842 10343 268,'-3'1'116,"1"0"-89,-3 0-13,-1 2-10,-2 1-4,-1 4 0,-3 2 0,1 5-2,-3 5 1,0 5-3,0 5-10,-1 7 11,-3 7-6,1 4 1,-1 6 8,1 4-2,-3 5 3,3 5 0,3 4 7,3 3 2,3 2-3,6 2-1,2 2-3,8 1-1,11-1-2,7 1 0,8-4-1,11-3-2,3-2-7,10-6-20,5-7-50,9-7-42,5-7-55</inkml:trace>
  <inkml:trace contextRef="#ctx0" brushRef="#br0" timeOffset="55434">9395 10368 353,'26'27'22,"4"1"-6,-1 4-1,-1 3 3,0 5 1,-3 3-11,0 5-2,0 7-4,-2 6-1,-1 8 1,-4 6-2,-2 2 5,-7 2 6,-6-1-3,-3-1 2,-9-7 1,-7-3-9,-7-5 1,-3-6-2,-5-5-1,0-8-2,-2-6-2,0-6-18,4-8-32,4-9-47,5-8-77</inkml:trace>
  <inkml:trace contextRef="#ctx0" brushRef="#br0" timeOffset="56117">9849 10660 369,'20'6'27,"5"-1"-15,0 1 0,3-3-1,0 1 2,0-4-6,0 0-1,-2-5-1,-1-5 1,-2-5 2,-4-2-3,-2-3 1,-8-5-1,-4-4-2,-5-2-5,-6-2-1,-10 0 0,-7 2 2,-4 2 0,-2 7-1,-4 7 5,4 9-2,-1 6 2,4 8 0,6 10 10,4 8 9,7 3-2,6 4 7,3 1-8,14 3 1,11 1 3,12 0-4,10-1-2,8-1-1,9 0-9,4-5-4,0-2-2,2-4-1,-2-4-7,-3-1-16,-9-3-25,-6 0-8,-10 0-43,-9-3-54</inkml:trace>
  <inkml:trace contextRef="#ctx0" brushRef="#br0" timeOffset="57102">11733 10695 382,'-6'-3'41,"-2"0"4,-1 1-21,-8 1-6,-5 1-2,-6 0-9,-6 0-3,-6 6-3,-7 1 0,-4 1 0,-5 0-1,-3-1 1,-3 1 0,0-2-1,0-2 0,2-1 1,5 0-1,3-3 1,7 0-1,4 0 1,10 0-1,7-1 0,7-1-6,10 2-33,7 0-45,16 0-40,15 5-65</inkml:trace>
  <inkml:trace contextRef="#ctx0" brushRef="#br0" timeOffset="57372">11694 10999 484,'-9'4'21,"-13"-1"-17,-10 0 8,-10 2 15,-9 0-3,-8-1-4,-5 2-14,-1 0-2,-3-1-3,3 2 0,3-1 0,6 1-2,9-2 0,7 1-2,6-2-1,11-1-5,9 0-10,8-2-20,6-1-25,10 0-45,17-1-53</inkml:trace>
  <inkml:trace contextRef="#ctx0" brushRef="#br0" timeOffset="57842">12043 10973 462,'0'15'16,"-12"1"-16,-5 6 10,-10 4 2,-5 0 6,-4 4-7,-1-3-9,-2 0 1,3-2-3,4-2 0,4-3-4,8-5-3,6-3 3,8-5 3,6-5 1,9-2 5,8-7 5,8-9-2,7-6 2,4-7 7,1-5-7,2-6 4,0-2-8,-5-2 1,-6-2-3,-5 1 0,-4 0-3,-9 0-1,-3 0 0,-7 0 0,0 0 0,-14 0 1,-6 0 0,-4 2 4,-4 2 7,-1 3 7,-1 5-6,3 6-8,0 5-3,4 6-3,6 5-3,3 5-14,3 4-23,6 2-41,5 0-69,2 0-110</inkml:trace>
  <inkml:trace contextRef="#ctx0" brushRef="#br0" timeOffset="58661">12581 10943 445,'-5'15'11,"1"2"1,-4 5 9,2 2-10,0 2-3,-2 0-3,3 0-6,1-2 3,-1-2-2,2-1 0,0-4-2,3-4 0,-2-3 1,1-5 1,1-5 1,-2 0 6,0-12 27,-1-7-8,0-3-9,2-7-9,1-3-3,0-1-2,4-1 3,9 2-4,1 0-2,1 4 1,4 3-1,1 6 0,0 5 0,0 6-1,0 6 1,1 2 0,-1 10 1,-5 8-2,1 4-1,-1 4 1,-5 1 0,-1-1 1,-4-5-4,-1-2-4,-2-6 1,-1-4 6,1-5 1,-1-4 1,2-1 6,2-11 1,3-4 0,0-4-1,2-7 1,4-1-1,2-3 0,4 1-4,-1-1-3,5 4 0,3 6 0,-1 4 0,2 10 0,2 7 1,-1 3 5,2 15 5,-2 10 0,-2 8-1,-4 9-4,-3 7-4,-6 5-2,-3 4-2,-8 1-21,-1-2-66,-2-5-147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46:49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17542 6761 139,'5'0'90,"-1"-6"-71,1-1-9,1 1-7,-1-1-3,3 0-12,-2-1-6,2 0 3,-1-1 6,3 1 2,2 0 0,-1-1 2,1 1-4,1 0-3,1-1 3,0 1 4,3 0 1,0 0 0,1 1 3,6 1 0,-1-1 1,0 2 3,3 0 8,-2 2-1,-1 1-5,-1-1 0,-4 1 8,-2 2 12,-1-1 11,-1 1-1,-1 0-7,1 0-9,1 6-10,4 1-7,1 3-1,3 2-6,3 0-22,1 2-19,-1 0 5,-1 0 15,-5 0 10,-1 1 12,-4 0 3,-1 2 0,-3 1 4,-2 2 12,-1 1 15,-2 3 4,-1 2-7,0 1-7,-1 1-6,2 1-5,2 2-7,-2-1 0,5 2 0,-1-1-2,-1 1 2,-1 0-2,-5 0-2,-3-2 4,0 2-4,-10 0 4,-5 0-4,-7 2 2,-4-1 0,-5 2 0,-2-2-2,-1 2-11,0 0-16,2 0-20,1-1 14,4 0 16,-1-2 17,2-4 3,1-4 17,-3-6 13,0-6 2,-1-6-2,-5-6 6,-2-7-12,-3-12 2,1-7-5,2-7-4,2-7-8,1-3-4,5-4-1,4-2 1,0-2 2,3 0-2,2-1-1,3-2-1,2 0-1,4 0-3,5 0 1,5 0 0,2 1-2,15 1-4,9 4-3,8 4-4,6 5-2,10 4-4,4 9-13,5 6-34,3 6-86</inkml:trace>
  <inkml:trace contextRef="#ctx0" brushRef="#br0" timeOffset="1282">19071 7519 21,'-11'3'217,"-2"0"-180,-5-1-3,-4 0-2,-4 0-9,-4 0-7,-2 0-7,-4-1-2,-1-1 1,-2 0-1,0 0 0,-2 0-2,0 0 1,1-2 2,3-3 2,-2-1 5,3-1-3,2-1-1,3 1-3,2-1-4,1 0-2,5 2-1,1 0-4,2 1-8,4 1-23,5 0-22,2-1-27,4 0-69</inkml:trace>
  <inkml:trace contextRef="#ctx0" brushRef="#br0" timeOffset="1681">19078 7421 39,'-7'-3'217,"1"-1"-172,-4 2-1,-5-1-17,-4 1-8,-7 1-6,-5 0-2,-6 1-2,-5 0-4,-3 0-2,-6 1 4,-1 3 1,-2 2 2,0 0-1,-3 2-1,-1-1 0,1 0-5,-1 1-1,3-2-3,-1-1-22,5-5-59,4 0-142</inkml:trace>
  <inkml:trace contextRef="#ctx0" brushRef="#br0" timeOffset="39551">12607 8551 17,'0'0'239,"7"0"-205,-1 0-13,2 0 0,-1-3-3,3 0-9,-3-1-5,3-1-2,-1 0-1,2 1-1,1-1 0,1 2-2,2 1-2,2 0-7,2 2 0,2 0-1,0 8 9,0 3 3,-1 3 1,-1 4 2,-3 5 4,-1 4-3,-3 4-4,-2 4 0,-4 1 1,-4 1-1,-2-2 0,-5-1 1,-12-3 4,0-1-3,-6 0 1,-4 0 4,-2 0-3,-1 1-4,-1-1 0,2-2-1,1-4-2,0-5-7,2-6 3,2-10 5,1-3 2,-2-20 2,2-13 11,0-10 10,1-11-3,3-10 4,6-5-11,5-5-6,3 3 0,5 0-5,5 5 0,7 6-1,8 8 0,8 9-2,6 8-9,8 10-17,8 8-17,7 9-22,4 6-58</inkml:trace>
  <inkml:trace contextRef="#ctx0" brushRef="#br0" timeOffset="41242">14093 9634 372,'18'3'17,"4"-2"14,3-1-8,0 0-8,2 0-1,1 0-6,5-5-6,-1-2-1,4 1 0,6-1-1,3-1-1,5 2-4,7-1-9,3 2 6,7 1 5,3-1 5,3 2-2,3-1 0,6 0 2,2 0-1,4-1 1,2 0 2,3 1 0,3-1-3,2 1-1,2 1 1,3 0-1,1 1 0,3 1 0,3-1 0,1 1 1,1 0-2,1 0 2,3-1 0,1-1 4,0-1-1,-2 1-2,5 0 0,2 0-1,2 1 0,0 0 0,2 0 3,-1 1-1,4 0 3,-2 1-2,-1-1 2,-4-1 2,4 0 1,-2-2-1,-3 0-2,0-1-1,-1 0-1,3 0 2,-2 1-4,-2 1 5,1 0-6,-1 2 4,0 1-1,-1-1-1,-5 0-2,2 1 1,-3-1-1,-4 0-1,-1-1 2,-3 0-2,-2 1 0,1 1 0,-4 0 1,-1 0-2,-2 1 2,-3 4-1,-2 0 2,-5 0-1,-4-1-1,-5-1 0,-7 2 0,-3 0-7,-2-1-33,1 1-69,-2 1-182</inkml:trace>
  <inkml:trace contextRef="#ctx0" brushRef="#br0" timeOffset="60738">15300 8693 176,'-6'-6'109,"-3"-4"-97,0 2 5,-4-1-10,2 0-2,0 2-3,2 0 0,6 0-2,0 1 0,3 1 0,0 2 0,5-1-2,4 3-2,3 0 1,5 1 2,0 0 1,5 3 0,0 4 0,-2 2 3,3 3 2,0 2-1,-1 2 0,1 2 0,-2 0 0,-1 3-3,0 0 1,-3 2 1,-2 1 4,-2-1 4,-5 2-4,-2 1-3,-6 2-1,0 0 1,-3 1-3,-8 2 0,-5 1-1,-4-1 0,-3-1 2,-3-3 2,-7-2 1,-1-5 0,-3-2 2,-4-5 3,1-6 5,-3-4 0,4-3 0,3-6-1,4-9 5,4-7 1,8-4 3,6-7-6,4-4-1,9-2-7,1-2-5,14 0-2,9 1-2,10 3-3,5 6-1,7 3 1,5 6 1,-2 5 2,2 8-3,-1 4-24,-1 3-48,3 2-65</inkml:trace>
  <inkml:trace contextRef="#ctx0" brushRef="#br0" timeOffset="61735">18181 8448 99,'0'0'151,"4"0"-124,4 0-3,0-2-13,3 0-8,1-1-2,4 1-1,1 0-3,3 1-4,3 0 1,4 1 3,4 0 3,-2 0 0,5 5 0,2 4 0,1 5 2,-1 4 5,1 3-1,0 5-3,-3 6 0,0 3 3,-3 4-2,-3 6 1,-5 2 1,-4 1-4,-3 2 0,-9 0-1,-5-1 0,-2-3-1,-11-3 0,-12-3 1,-5-4 0,-9-5 6,-8-7-2,-6-6-1,-7-7 6,-4-6 2,-3-5 7,-3-5 6,0-9 2,4-7 1,5-5-1,8-4-2,9-3-11,14-4-3,13-1-2,12-2-1,9 0-1,20 2-4,16 4 1,11 2-6,15 7-1,11 7-2,11 10-7,11 8-25,3 6-27,3 11-33,0 6-143</inkml:trace>
  <inkml:trace contextRef="#ctx0" brushRef="#br0" timeOffset="63499">15286 10686 128,'19'1'53,"1"0"-18,2-1 4,0 0-13,1 0-16,2 0-4,-1 0-4,1 0-1,0-4 0,0 0-1,0-1 0,3-1 1,-2 0-1,3 0 0,1 0 1,1-1-1,3 2 6,2 0 0,-1-1 0,1 4 0,1-1-5,0 1 1,2 2-2,-2 0 0,0 0 0,1 2 0,-1 3 0,0 2 0,-3 2 0,0 2 0,-1 3 0,-4 2 2,-1 2 1,-1 4 3,-7 2-3,-5 1-2,-4 0-1,-3 2 0,-7 0 1,-1 0-1,-4 3 0,-10-2 0,-6 1 2,-7-2 1,-5-2 3,-7-2-2,-4-2-2,-6-6 0,0-1 1,-5-4 0,1-4 6,-3-3 7,-1-3 7,-2 0-1,-2-1-1,-1-7-7,0-3-3,0-3-7,2-2 0,1-2-4,3-1 0,-1-2 0,4 1 1,5-2-1,3 2 0,5 1 0,4 0 0,7 1-1,8-1-1,12 2-4,9-1-9,8 1-2,21 0-15,16 0 11,17 2-1,14 3 1,19 3-22,15 2-72,17 2-86</inkml:trace>
  <inkml:trace contextRef="#ctx0" brushRef="#br0" timeOffset="66440">21316 11579 87,'-10'0'227,"1"0"-191,1 0 8,-1-1-17,-3-1-10,-2 0-9,-5 0-5,0 1-3,-4 0 0,-2 1 1,-1-1-1,-2 1 0,0 0 0,-1 2 1,-2 1-1,-2-1 6,-1 0 4,-3-1 3,0-1-2,-4 0-1,-2 0-1,1-3-1,-1-1 3,1 0-3,1 2 2,1 0 4,3 0-1,4 1-4,2 1 2,5 0-5,1 0-1,7 0-3,1 0 0,3 0-1,4 0-1,1 1 0,4 0 1,1 0-1,1 0 1,1-1 0,2 0 1,0 0 8,0 0 13,0 0-10,2 0-7,-1-3-2,2 0-1,-1 0 0,-1 0 0,2-1-1,-3-1-1,2 1 0,0-2-1,-1 0 0,2-2 0,0-1 0,0-2 1,1-2-1,-3-2 0,1-5 1,-2-3-1,0-2 0,0-5 0,-3-3 0,-2-3 0,3-1 0,-1-1 1,3-1-1,0-1 0,0-1 0,0 0 0,5 0 0,1-2 1,2 1-1,0 2 0,2-1-1,0 2 1,2-1 0,-4 0 0,0 2 0,-4-1 0,-2 1 0,-2 1-2,0 1-2,0-1 1,0 2-2,0 2 2,0 3 0,1 2 3,6 4-1,2 5 2,2 4-2,1 3 1,4 4-2,2 4-1,1 3-4,1 1-1,-1 0 0,-1 2-1,2 2 0,-3 1 3,0-1 3,4 1 3,-4-2 0,1-1 0,4-1 1,1-1-1,4 1 2,2-1-2,7 1 1,2-1 0,6 2-1,2 2 0,-1 0 0,2 1 0,-4 1 0,1 3 0,-6-1 0,0 2-1,-3 0 1,1 2-2,-3-1 0,-2 0-3,-2-1 4,-3-1 0,-4 0 1,-5-2 1,-4-1 0,-6 1 0,-2-2-1,-4 2 0,-1 0 0,0 2 1,0 1 0,-3 3 2,-4 0 0,-1 3 1,0 2-1,-1 3 2,1 3-3,0 4-1,2 4 0,1 3-1,2 3 1,2 3 1,1 3-1,0 3 3,0 0 6,0 2-5,1 1-2,1-1 0,-2 0-2,0-2 1,-2-1 0,-4-1 0,0-2-1,-2-1 0,0-4-1,-1-2 2,1-3 1,-4-3 1,0-2 3,-1-4-1,-4 0 0,0-1-3,-2-3-2,1 0 0,-2-3-3,-2 0-17,0-4-42,-2-7-81,-4-5-265</inkml:trace>
  <inkml:trace contextRef="#ctx0" brushRef="#br0" timeOffset="93361">20936 11549 41,'15'-12'7</inkml:trace>
  <inkml:trace contextRef="#ctx0" brushRef="#br0" timeOffset="93681">21092 11372 347,'8'7'108,"-2"-2"-86,1-2 0,-3 1-17,-4 2-6,0 6 0,0 6 1,0 9 0,2 10 1,-1 9-1,4 7 1,0 6 0,-2 5 4,0 1 10,-2-2-3,-1-1 0,0-3 0,0-4-5,-1-6-2,-2-5-3,0-5-1,-1-5-1,1-6-2,3-3-19,0-8-40,2-4-35,4-8-89</inkml:trace>
  <inkml:trace contextRef="#ctx0" brushRef="#br0" timeOffset="94150">21136 11508 229,'0'19'155,"0"0"-105,1 3-14,2 5-11,1 6-16,-1 4-7,0 7-1,0 6 0,3 5 0,2 2-1,3 5 0,0 0 0,-1-1 0,1-4 0,-1-5 0,-3-4 0,-4-6 0,0-5 0,-3-5-2,0-4-20,0-5-29,-1-1-41,-2-6-67,1-3-24</inkml:trace>
  <inkml:trace contextRef="#ctx0" brushRef="#br0" timeOffset="94648">21440 12149 146,'-8'26'138,"-3"1"-111,2 2 0,-2 0 3,0 1-11,-1-3-10,-1-1 2,-1-2 0,0-3 0,2-2-4,0-3-2,-1-4 0,2-3 4,2-2 2,-2-4 5,-1-3 3,2 0 9,-4-6-1,-1-7-5,-2-4-5,-2-6-4,-2-5-2,-3-4 0,3-1-3,-3-3 0,4-2-5,0-1-1,5 2-1,-2 1 0,4 2 0,2 5-1,4 4-2,0 4-13,3 7-24,2 3-42,2 5-50,0 4-174</inkml:trace>
  <inkml:trace contextRef="#ctx0" brushRef="#br0" timeOffset="95253">21133 12656 371,'0'13'141,"0"3"-115,0 4-6,-2 5-3,-1 5-4,1 4 5,-1 6-2,3 1-8,0 3-1,0 1 5,0 0-4,5 0-4,-2-2-3,2-3-1,-1-5 2,0-5-3,-3-4 1,1-6-1,-1-6-5,-1-7-25,0-6-32,2-1-78,1-13-110</inkml:trace>
  <inkml:trace contextRef="#ctx0" brushRef="#br0" timeOffset="95765">21464 12829 450,'-9'7'10,"-3"-1"-8,-2 1-1,-3 3-1,0 1-1,-2-1-3,2 2-2,-2-2 5,2 1 0,0-1 2,0 1-1,2 0 2,-1-1 3,4-1 0,-2 2 5,3-2 5,0 1-3,2 0-1,0-1 1,2 0-1,1 1-6,3 0-2,3 1-1,0 0 1,0 2 8,8 0 1,3 0 1,1 2 3,1 1 5,0 1-3,3 3-2,-1 0 2,4 3 3,-2 3-8,6-1-5,2 2-4,2 0-3,4-3 0,3-2-1,1-4-4,6-9-23,0-9-94,3-6-305</inkml:trace>
  <inkml:trace contextRef="#ctx0" brushRef="#br0" timeOffset="97647">17026 5490 181,'15'-7'210,"4"-4"-195,4-1 6,4-1-2,4-1-6,4-1-10,7-2-3,8-2 0,9 2-2,6-1-5,6 0-8,5 0-7,6 3 4,3-2 1,7 3 9,-1 0 4,5-1 3,1 1 1,2 1 0,6-1 1,4 3 2,1-1-2,5 2 1,4 2 1,5 2 1,2 2 0,2 3-4,4 0 1,3 2-1,1 8 1,-1 4-2,-5 2 1,-2 2 2,-6 3 3,-7 2 0,-10 2 0,-7 2-2,-7 3-2,-8 3 1,-9 2-1,-11 3 0,-7 2-1,-11 0 0,-11 3-1,-12 1 0,-11 1-1,-11 0 0,-9 1-1,-15-1 2,-10 0-2,-11-2 3,-6 0 0,-9-1 3,-9-1-1,-8 1 3,-10-3 1,-7-2-1,-10-1-3,-6-2-1,-8-1 0,-6-4 0,-6-4-1,-7-3 0,-6-3 1,-5-4-1,-4-2 3,-2-2 2,-2 0 4,-3-3-2,1 1 1,0-2 1,-1-1 7,0-1-4,4-4 0,0 0-2,8-8 1,6-6-1,11-5-1,7-7 0,13-5-1,14-6 2,14-5 2,15-6 1,18-8 0,18-4-2,17-7-1,14-1-7,20-6-2,22 1-2,18 2-3,18 4-7,19 6-7,18 8-3,21 12-8,18 12-7,20 11-7,16 16-25,20 5-84</inkml:trace>
  <inkml:trace contextRef="#ctx0" brushRef="#br0" timeOffset="349541">12314 4517 188,'7'-1'167,"-1"-6"-145,-2 0-7,0 1-1,-4 1-11,0 0-5,-7 1-4,-5-1 7,-5 2 1,-5-1-1,-7 0 0,-7 2-2,-6-1 7,-3 1-2,-4-1 2,-1 1-4,0 0-1,1 2-1,2 0 0,4 0 2,6 3-1,3 3 8,3 3 0,6 3 1,1 3 1,1 3-3,3 4-2,-2 3 2,2 4-1,2 6-2,1 4 0,1 8-1,5 8 2,5 8 0,3 12 4,3 9-2,0 9-1,5 10-2,-1 7-4,2 9 0,1 5 1,-3 6-1,2 4-1,1 3-1,0 1-5,3 0 0,2-3 0,2-7 3,5-5 2,1-10 2,3-10-1,0-10 6,-1-11 11,1-12 9,-1-9 0,-2-10-8,-1-8-7,2-8-3,4-7-3,3-5-1,6-7 1,5-4-3,8-6 0,5-3-2,7-3 0,5 0-1,1-5-4,-3 0-7,-2-1-6,-10 2 7,-13-1-4,-12-5-34,-13-5-70,-10-9-190</inkml:trace>
  <inkml:trace contextRef="#ctx0" brushRef="#br0" timeOffset="350153">11778 6137 295,'-5'7'198,"2"-2"-190,0 5-9,-5 4 3,-1 7 0,-5 7 3,-3 5-3,-6 6 0,-7 4-2,-4 6 1,-6 2-1,-2 7-5,-3 7 4,-1 7-2,1 7 3,-2 7 0,2 9 1,3 10 1,5 10 3,5 8-1,2 9-1,5 9 5,2 6 2,0 6 13,-5 4-5,-5 4-3,-10-1 0,-13 3-3,-12-5-5,-14 0 0,-16-5 2,-12-6 0,-14-7 2,-14-9 0,-11-7-5,-9-10-2,-8-7-3,-9-13 3,-8-9 0,-6-11 3,-5-8 2,-1-8 0,-1-9-4,7-4-6,9-4 1,10-4-17,13-1-31,18-4-34,15-4-41,15-5-132</inkml:trace>
  <inkml:trace contextRef="#ctx0" brushRef="#br0" timeOffset="350715">6789 10075 510,'-17'26'39,"-3"0"-32,-7 8 2,-8 7 7,-12 5 1,-4 2-5,-8 3-6,-3-1-3,-3 0-2,3-2-1,3-1-10,5-4-20,7-4-11,9-3-17,10-4-12,11-6-16,12-5-8,6-7-78</inkml:trace>
  <inkml:trace contextRef="#ctx0" brushRef="#br0" timeOffset="350970">6846 10751 561,'-11'-16'167,"-12"-9"-118,-11-5-30,-12-4-12,-9-3 0,-5-2-4,-5-1-1,-2-4-4,0 0-2,2-3-7,3 0-8,5 1-11,4 3-5,10 4-19,6 4 0,10 3-13,16 3-48,11 1-140</inkml:trace>
  <inkml:trace contextRef="#ctx0" brushRef="#br0" timeOffset="351654">7229 9936 549,'6'-12'46,"7"-4"-32,-1 2-7,4 5-6,1 3 0,5 6-5,5 1 1,6 16 3,6 8 0,1 10 0,0 8 0,-2 8 1,-6 7-1,-7 3-1,-8 4 1,-6 3-2,-8-2-2,-3-2 3,-9-3-1,-10-2 1,-4-4 1,-5-6-1,-5-4-3,1-6-5,-1-5 4,2-7 5,5-6 1,4-6 0,8-4 5,3-5 5,7-3 1,4-2 2,7-1 11,15 1 6,9 1-19,13 0-10,8 1-1,7 2 1,5 2-1,2 1 0,-2 3-1,-7 1-1,-1 0-3,-8 2-12,-6-3-14,-6-1-23,-7-5-33,-4-5-77,-3-3-93</inkml:trace>
  <inkml:trace contextRef="#ctx0" brushRef="#br0" timeOffset="352253">8555 10279 561,'0'-10'33,"-3"-5"-8,-14 1-17,-10-2-2,-8 0-5,-7-1 6,-3 2-10,0 1-16,5 5-12,2 3-7,10 6 16,7 0 15,7 6 5,3 7 0,8 3 7,3 4 9,0 2 2,4 2 1,9 3-2,2-1 0,4 3 0,6 1-2,3 1-5,3 1-4,1-1 1,2-1-2,-1-1-2,-2-3-1,-3-5 1,-2-2-1,-4-4 1,-4-1-1,0-3 1,-3 0-1,-4 0 0,-2 0 0,-3 2-1,-1 1 1,-5 3 0,0 1 1,-8 1 0,-9 1 1,-4-2 4,-10-1 10,-7-1-1,-5-5-4,-4-1 3,-4-3-1,2-3-6,-1-2-4,4-2-2,1 0-3,7 0-14,7 0-21,5-1-18,10-1-9,10-1-24,6 0-74,17-1-116</inkml:trace>
  <inkml:trace contextRef="#ctx0" brushRef="#br0" timeOffset="353091">9640 10112 347,'5'-11'212,"-1"-2"-188,-2-1 3,-1 2-12,-5 1-4,-10 4-8,-5 0-6,-4 1 0,-5 3-3,-1 3-7,-2 0-7,-2 7 4,2 4 9,0 4 5,2 3 0,-2 5 3,1 2 2,2 3 5,-1 4 0,1 4 3,1 2-5,4 5 3,2 2-4,5 2-2,4 0-1,7-1-1,5-3 0,2-4-1,10-3 2,5-5 1,3-4 2,6-5 5,2-4-2,2-4-3,7-6-1,0-4-2,7-4 0,2-4-1,1-7 0,-1-5-1,-4-2 0,-5-1-2,-7 0 2,-9 2 0,-8 1-1,-7 3-1,-6 1-5,-8 1-3,-13 2 1,-14 1 7,-8 3 4,-10 3 0,-6 2-1,-4 4 0,-1 9 1,4 5-5,-1 5-19,9 7-11,4 6-19,6 3-52,8 0-82</inkml:trace>
  <inkml:trace contextRef="#ctx0" brushRef="#br0" timeOffset="354371">17100 6384 105,'0'-8'19,"0"-1"11,0 0-15,0-1-9,2 1 66,1 0-51,0-1 15,0 2-2,0 3-1,0 3 1,0 2-7,1 10-19,-3 12-11,2 11 4,-1 8 4,-2 10-2,0 4-3,0 0-12,0-7-66,3-8-191</inkml:trace>
  <inkml:trace contextRef="#ctx0" brushRef="#br0" timeOffset="355425">17810 7326 163,'0'2'107,"7"0"-73,-1 1-5,-2 6-19,4 4-6,-3 6-1,-1 6 0,3 8-1,-1 7-2,-2 10 1,3 6-1,-3 7-5,1 6-28,-2 2-37,-1-3-48</inkml:trace>
  <inkml:trace contextRef="#ctx0" brushRef="#br0" timeOffset="356330">20054 4635 231,'3'0'9,"8"-5"20,-2 1 4,-3-2 3,2-1-4,-2-2-6,-3-4-11,2 0-2,-2-3-1,0-3 2,0-1 4,0-3-5,2-1-4,0-3-3,1-1-1,0-4-1,3-3 0,1-3-2,2-3 2,2-2-1,4 0 1,6 0 2,5 2-5,4 3 1,4 5-1,5 6 1,1 4-3,1 7-1,-2 6-13,-2 3-23,-6 0-38,-8-4-69</inkml:trace>
  <inkml:trace contextRef="#ctx0" brushRef="#br0" timeOffset="357162">21047 3710 361,'0'4'15,"0"-2"-10,0 7-7,-3 5 7,-4 4 1,-4 7-2,0 3-2,0 7-2,3 2 1,4 5 0,4 0 0,0 1-2,9-3-9,6-2-3,7-3 2,0-8 6,1-7 3,2-6 1,-5-9-4,-3-5-15,-3-11-42,-6-11-93</inkml:trace>
  <inkml:trace contextRef="#ctx0" brushRef="#br0" timeOffset="357349">21069 3633 487,'9'-15'19,"2"-1"23,-3 2-11,-3 1-15,-4 1-15,-1 1-8,0-1-37,0 0-49,3-1-87</inkml:trace>
  <inkml:trace contextRef="#ctx0" brushRef="#br0" timeOffset="357888">21565 3756 338,'-9'0'11,"-2"0"-10,-4 2 12,-6 5-2,-3 1-6,-4 2-2,1 5-1,1 2-1,3 2 0,6 2 0,4 1-1,7 1-1,6 0 1,2-3-2,12-3 0,4-3 5,4-6 5,3-6 20,0-2 4,-1-10 1,-2-10-11,0-6-10,-5-7 2,0-9 5,-5-8-3,-2-6-7,-6-6-3,-2-1-4,-2-1-2,-2 4 0,-6 7 0,-1 6 0,0 10 1,1 7 0,0 8 0,4 10 4,-4 10 1,5 4-8,0 21-4,0 14 6,3 14 2,0 13 2,7 11 0,9 7-2,6 5 0,5 4-1,4 3 1,5 1-1,1 4 0,2 2-2,1 3-21,2-1-45,2-4-99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53:37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12818 4421 66,'-12'3'92,"-2"-2"-66,-3 1 28,-3-2-16,-5 2-11,-3-1-4,-6 0-1,-3-1 6,-7 0-1,-5 0-7,-6 0-4,-7 0-5,-4 0 2,-3 0-5,-2-4 5,-2 0 2,2-1 0,0-1 3,4-1-3,5-1-1,5 0-2,5 0-1,11-1 0,8 0-6,8 2-2,11-1 0,8-1-1,6 0-2,6 1-20,14-3-48,8-2-47,6-2-108</inkml:trace>
  <inkml:trace contextRef="#ctx0" brushRef="#br0" timeOffset="2500">6037 4022 171,'2'-9'159,"7"-3"-148,3-3 13,2 0-10,-3-2-5,1 2-6,-1-3-1,0 3-2,0 0 0,0 3-1,3 1-3,6 5-8,3 2-17,5 4-1,8 0-3,7 8 20,4 7 9,4 2 4,3 4 1,5 3 5,0 5 7,1 2 1,-1 4 0,-4 3 5,-6 3 2,-4 4-4,-6 4-9,-8 3-4,-3 1-4,-8 1 1,-6 0-1,-9-3 0,-5-1 8,-11-6 2,-12-4-1,-12-4-3,-8-6-2,-11-8-2,-8-8-1,-5-5 0,-3-9 0,-3-2 1,1-13 0,-1-7 12,4-7 3,3-8 8,5-5 5,7-4 0,4-4-10,12-3-1,7-4-5,11 1-5,12-2-5,9 2-1,15 2-2,13 4-2,10 9-3,11 11-3,1 10-12,5 13-20,-5 7-18,-3 15 10,-11 6-18,-9 0-102</inkml:trace>
  <inkml:trace contextRef="#ctx0" brushRef="#br0" timeOffset="3347">6319 5556 176,'27'1'135,"2"-1"-110,7 3 2,-2 4-8,0 5-5,2 6-8,1 9-3,1 7-2,0 9 0,2 8-2,-3 8 2,-1 6-2,-7 2 1,-7 1 0,-5-2-1,-11-3 1,-6-6 0,-4-7 2,-17-5 3,-8-8 10,-8-7 7,-7-7-2,-2-8 3,-4-8 0,-1-7 2,2-1-4,-4-16-3,5-8 1,-2-8-2,5-7-5,5-5-7,3-7-3,10-4 0,9-5-1,10-2 0,8-3-1,9 2-3,18 2-3,10 7-8,11 10 4,9 10 5,7 14 0,9 14-1,3 11 3,0 19 0,-2 12-15,-9 7-36,-8 4-28,-12 1-65</inkml:trace>
  <inkml:trace contextRef="#ctx0" brushRef="#br0" timeOffset="4329">6580 9212 167,'51'3'92,"2"4"-80,4 5 20,0 5-20,1 7-4,1 7-6,-2 4-2,0 4 0,-1 6 1,-5 2-1,-4 6 0,-9 2 0,-3 6 0,-12 2 1,-9 3-2,-13 0 0,-1-2 1,-20-4 1,-14-5 3,-11-9-2,-11-7 7,-12-7-1,-11-9 14,-8-8 13,-9-9-32,-3-6 7,-2-10 11,0-12 2,2-10 6,9-6 4,6-10-3,10-7-4,10-7-1,16-2-7,13-5-3,15-1 0,15 0-6,11 1-4,22 3-3,15 4-2,15 6-4,12 8-2,9 11-4,4 7 4,4 9-5,-2 8 7,-2 5 2,-4 5-16,-5 1-40,-6 0-82,-1 0-146</inkml:trace>
  <inkml:trace contextRef="#ctx0" brushRef="#br0" timeOffset="37256">9733 7684 277,'11'-4'63,"-6"-10"0,-5 2-11,-7 0-33,-11-2-9,-10-1-5,-8-1-1,-10 3 2,-10 0-3,-9 2-2,-8 3-2,-9 1 2,-14 1-2,-10 3-1,-13-3-2,-15 0 4,-10-2 1,-14-2 1,-8 0-2,-7 0 1,-7-1 0,-2 2 6,1 0 10,3 4 1,6 0-2,10 2-5,17 0-2,11 2-4,21-2 0,19 1 1,21 0-1,22 0 0,18 0 0,17-2-4,16-3 4,21-1 7,20-3-10,22 0-10,17-2-3,13 0 3,9 2 5,-1 0 4,-5-1-1,-13 2 0,-20-2 0,-16 1-15,-16-1-8,-22 0 5,-11-1-4,-22 1-2,-18 1 6,-13 1 15,-13 2 5,-9 4 6,-9 4 10,-2 0 2,0 9 3,6 8-1,9 5-4,14 5-5,17 7-5,20 4-4,22 5 1,17 5 8,27 3 12,19 3-8,13 0-7,9-3-3,4 0-2,-4-5-3,-1-2-4,-5-2-27,-5-6-41,-5-8-75,-6-9-204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59:56.7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22844 4200 353,'2'0'81,"10"0"-67,-1 0-6,3-2 7,-3-1-7,1-1-6,4 2-1,-1 0-1,2 0 1,0 0-1,2 2 0,1 0-1,3 0 1,2 3-1,5 4-1,-1 2 0,5 2 1,3 0-3,-1 4 4,-2-2 0,0 0 0,-4-1 2,-2 0 1,-5-2 3,-4 0 0,-1 1-6,-5 0 2,-1 1-2,-1 4-1,-5 2 1,-1 2-1,-2 4 2,-2 3-1,-1 5 0,0 3 1,-1 2-1,-2 5 0,-4 6 1,1 3 0,2 5 1,-3 4 0,1 8 0,-2 2 2,2 3-4,-2 6 1,1 1-1,2 4 0,-1 2 0,3 4 1,1 1-1,2 2 0,-3-2 2,2-1 6,-4-6 6,-6-7-1,-1-7 0,-8-11-3,-7-10-4,-7-8-4,-9-8 0,-7-6 0,-4-4 4,-5-4 3,-5-3 0,-2-2 1,-4-2 3,-1-1-7,-5-4 4,-5-1 7,-1-5-4,-3 0-5,-7-1-2,-1-1-3,-8-6-2,-3-4-2,-4-4-31,1 0-94,5-2-292</inkml:trace>
  <inkml:trace contextRef="#ctx0" brushRef="#br0" timeOffset="22328">8545 4544 204,'-4'2'78,"1"-1"-69,1 0-5,-2 1 1,-1 1-3,-1 1-1,-4 0-1,0 1 1,-4 0-1,-2 2 0,-3-1 0,-2 4-1,-1-2-4,-1 4-3,-2 2 2,0 3 4,2 3 1,0 5-1,-1 3 2,3 6 0,1 5 2,1 4 0,2 5 2,0 4 1,4 4 3,-2 5-1,4 3 2,3 6 0,2 8-1,5 3 2,1 4 0,0 5-4,4 4 0,4 2 1,-2 3 0,2 3-1,-3 3-3,-2-1-1,-2 4-2,-2 2 0,1 1 1,0 3-1,0-1 0,3 3 0,0 0 0,5 1 0,-1 3 0,3-1 0,-1 4 3,-1-3 10,-2 1 3,-3-2-7,-3-2-3,0 0-3,0-5-1,-6 2-1,-2-2-1,2 1 0,-2-1 1,2-1-1,0 0 0,1-1 0,2-2 2,-2-1 0,1-5 6,-1-2-1,-1-2-1,-3-5 0,-1-2-3,-2-7-1,-2-3-1,0-5 0,-2-5-1,2-6 1,1-4-1,-1-6 0,3-4 1,1-5 0,4-4 1,0-3 1,3-2 3,3-5 3,0-2-2,0-2-1,6-1 0,7-1 0,0-1 0,8-2 0,0-1-1,6-1 0,2-2 3,2-1 0,3-3-3,2-2-1,1-4-2,2-4-2,0-4-1,1-1-7,2-7-25,6-7-57,5-3-157</inkml:trace>
  <inkml:trace contextRef="#ctx0" brushRef="#br0" timeOffset="25373">11060 7621 66,'-5'2'151,"2"0"-104,-1 0-43,-2 1 6,-2 0 4,0 2-5,-3 2-7,2 0 1,-2 3-2,-1 1-1,-2 3 2,0 0-2,-3 1 0,0 3 0,-2 0 0,-1 2 1,0 5-1,-2 1 0,0 4 0,2 2 0,-2 4 1,4 2 1,-2 3 5,4 5 0,1 3 2,-1 4 0,4 5 0,-1 6 0,6 6-2,-1 4-1,2 6-1,1 5 1,3 5-1,1 4 2,-1 5-1,2 0-2,0 3-1,0 1-2,0 1 1,5 1 2,3 0 2,4-2 5,2-3 5,3-3 2,3-5 1,4-5 0,-1-5-5,0-6-4,2-8-9,-3-4 1,-2-7-8,-3-11-39,1-10-106</inkml:trace>
  <inkml:trace contextRef="#ctx0" brushRef="#br0" timeOffset="40369">10083 12292 140,'2'9'187,"0"-3"-166,-2 0-11,0 0 10,0 1-4,0 1-3,0 0-6,0 2-3,0 0-1,0 2 5,0 2-4,-2 1 2,-1 5 1,0 3 5,-2 3 1,-3 4-2,1 6-3,-3 2-5,1 3 0,0 3-2,-2 0-1,0-3 0,0-1 0,0-4-5,4-5-3,0-5 0,4-5 4,2-3 6,1-4 7,0-1 9,3-5 4,5-1 2,1-2-4,6 0-7,6 0-8,3 0-4,7 1 0,3 0-1,10 3 0,5 1-1,6 2 0,5 2 1,7 1-1,4 1-1,7 1-2,4 0 2,5-1 1,6 1-1,1-2 2,5-1-1,2-1 1,3-1-1,0-3 0,5-1-2,-1-1-1,2-2 0,0 0 2,-3 0 2,2 0 0,-9 0 0,-3 0 4,-9 0 0,-6-1 2,-7-2-2,-9-1-2,-5-1 0,-7 2-2,-6-2 0,-6-2 0,-5-3 0,-3 1 0,-7-2 0,-7 0 1,-6 0 1,-4 2 0,-3-2 6,-3 1 1,-2-1-5,1-1-2,-3 0-1,0-2 2,2-1 1,-1-1 0,-1-2 0,3-3 0,0-3 2,0-3 1,2-5 0,0-4-5,-1-5-1,-1-5 0,-3-2-1,0-5 0,0-5-4,0-1-12,-6-1-12,-2-1-28,-4 3-36,-2 0-72</inkml:trace>
  <inkml:trace contextRef="#ctx0" brushRef="#br0" timeOffset="70013">2986 633 315,'-5'0'103,"-1"0"-94,-3 0-9,-1 0 10,-5 0-5,-4 0-2,-1 4-2,-3 4-1,-3 5 0,-1 4-1,-1 7-2,0 3 0,4 8 4,-1 5 0,8 4 2,6 3 13,8-1 6,4 2-4,16-1-4,7-4 4,8-4 7,5-5 1,4-6 8,2-8 0,-1-7-7,0-9-8,-3-4-8,-4-11-4,-5-12-4,-9-7-1,-8-7-8,-8-5-4,-5-2-12,-13 2 0,-5 4 6,-3 5-3,0 6-6,-1 6-12,5 6-27,6 5-51,3 4-13,8 5-79</inkml:trace>
  <inkml:trace contextRef="#ctx0" brushRef="#br0" timeOffset="70362">3553 670 641,'7'29'0,"3"7"0,0 11 10,1 11 0,-1 5-1,0 2-6,-3 0-2,0-3-1,-3-6-2,3-6-16,-3-6-12,2-6-21,4-9-8,1-7-10,3-9 14,3-7-8,0-6-5,4-9-87</inkml:trace>
  <inkml:trace contextRef="#ctx0" brushRef="#br0" timeOffset="70654">4215 650 618,'0'19'9,"2"11"-6,1 9 8,0 10 12,3 6-3,-1-1-9,1 1-9,0-7-2,2-3-9,0-6-10,0-7-7,2-5 3,0-5 9,2-4 2,4-7 0,-1-5-8,7-6-23,1 0-53,4-9-55,2-9-67</inkml:trace>
  <inkml:trace contextRef="#ctx0" brushRef="#br0" timeOffset="71002">4967 773 493,'0'-5'70,"-6"1"-39,-9 4-23,-9 0 0,-7 2 0,-6 8-1,-2 6-2,1 4-4,5 6-1,8 6-2,10 3 2,12 2 0,9 1-8,17 1 4,13-3 7,12-3 4,5-5 9,4-6 9,0-8 5,-4-9-9,-5-5-9,-9-11-7,-10-13-1,-9-5-5,-12-6-9,-6-4-5,-7-1-6,-12 5-4,-6 2 4,-1 6-14,1 3-35,5 7-85,2 5-53</inkml:trace>
  <inkml:trace contextRef="#ctx0" brushRef="#br0" timeOffset="71294">5570 739 462,'-3'21'158,"2"6"-154,-1 11 13,-1 10 8,2 8-11,-1 1-7,-1 1-5,3-3-1,-2-6-2,2-6-13,0-6-16,0-7-7,7-7-22,3-7-10,4-7-29,2-8-17,2-2-55</inkml:trace>
  <inkml:trace contextRef="#ctx0" brushRef="#br0" timeOffset="71586">6115 658 610,'0'14'67,"0"6"-65,0 11-4,0 7 4,-2 12 4,-4 4 0,0 2-3,2-2-2,-2-3 0,2-5-2,4-5-11,0-7-17,0-5-5,4-5-4,6-7-2,4-4-7,3-7-33,3-6-38,5-1-38</inkml:trace>
  <inkml:trace contextRef="#ctx0" brushRef="#br0" timeOffset="71935">6707 706 656,'-13'6'10,"-2"8"-12,-4 6 4,-6 7 3,1 7-4,2 3-2,5 4-2,6 1-11,9-2-5,7-3 11,14-4 8,12-5 4,3-8 6,6-7 13,2-10 4,0-3-4,-6-16-7,-5-10-5,-11-9-5,-8-6-8,-12-3-1,-1-1-4,-15 3 5,-4 7 1,-5 5-1,2 7-11,1 5-46,5 6-15,5 4-43,4 2-91</inkml:trace>
  <inkml:trace contextRef="#ctx0" brushRef="#br0" timeOffset="72191">7321 667 587,'6'29'110,"0"6"-98,2 9 12,-3 6 0,-1 0-14,1 1-7,-4-5-3,1-5-13,1-2-10,2-6-12,1-5-17,5-5-12,4-4-24,2-6-28,7-9-5</inkml:trace>
  <inkml:trace contextRef="#ctx0" brushRef="#br0" timeOffset="72504">7789 571 668,'0'4'53,"0"15"-43,-2 13-11,-2 10 10,-4 11 2,2 8-2,-2 4-7,2-2 0,1-6-2,5-6-18,0-8-37,3-10-18,11-8 13,3-8 7,7-9-1,0-8 13,3-10-5,-1-12 7,0-10 34,-1-10-4,-2-8 9,2-7-8,-1-5-57,3-2-49</inkml:trace>
  <inkml:trace contextRef="#ctx0" brushRef="#br0" timeOffset="72696">8285 557 513,'8'22'68,"-5"8"-28,-2 9 2,-1 5-10,0 7-7,-4 3-13,-2 3-8,-1-2-2,3-3-2,1-4-12,3-6-26,0-8-28,7-6-16,7-7-20,6-8-32,7-5 1</inkml:trace>
  <inkml:trace contextRef="#ctx0" brushRef="#br0" timeOffset="73101">8980 632 678,'-13'0'13,"-1"2"-14,-9 5 6,-5 4 0,-8 5-2,1 7-3,-1 4-1,4 6-3,8 6-4,9 3-5,12 1 5,4-1-5,16-4 13,13-5 9,4-6 7,6-10 10,2-11 0,-3-6-8,0-11-10,-8-15-7,-5-12-2,-11-6-9,-7-2-6,-8-3 0,-3 4 7,-12 6-1,-4 5-3,-3 6-18,-1 7-24,1 4-34,5 4-98</inkml:trace>
  <inkml:trace contextRef="#ctx0" brushRef="#br0" timeOffset="73350">9392 607 746,'0'43'21,"0"8"-2,0 7 2,0 2-9,0-3-10,-3-7-8,0-7-32,0-7-41,3-10-36,12-7-28,10-10-107</inkml:trace>
  <inkml:trace contextRef="#ctx0" brushRef="#br0" timeOffset="73571">9905 515 705,'5'26'56,"-4"12"-33,-1 15 6,0 14 2,-4 13-7,-6 9-15,-2 5-8,0 4-6,1 3-49,8-1-100,3 0-183</inkml:trace>
  <inkml:trace contextRef="#ctx0" brushRef="#br0" timeOffset="98546">1405 565 465,'-5'0'87,"5"0"-75,0 0-9,-2 1-3,-1 8-5,2 6 0,-2 8 4,1 7 4,2 9 11,-1 5 7,1 6-5,-2 3-5,0 1-3,-2-3-2,1 0-5,0-3 0,1-5-1,1-6-4,1-6-21,0-6-21,-2-9-35,10-8-37,6-7-70</inkml:trace>
  <inkml:trace contextRef="#ctx0" brushRef="#br0" timeOffset="98816">1815 1291 410,'-18'6'160,"-10"0"-146,-8 0 4,-12 1-8,-6 1-7,-5 0-2,-3-1-9,2 0-2,-1 0 6,7-2 4,3-3-2,7 0 4,7-2-2,5 0 0,7-3-13,8-4-25,6-4-33,8-2-29,3-4-155</inkml:trace>
  <inkml:trace contextRef="#ctx0" brushRef="#br0" timeOffset="99115">1673 528 247,'-5'0'336,"-9"0"-353,-7 0 26,-10-3 5,-13-1-2,-12-2 0,-6 1-2,-4 0-1,-1 2-2,2 3-5,4 0 0,9 0-2,7 6 0,7 3-7,11 0-14,6 1-14,11 0-31,10-2-70,15-1-107</inkml:trace>
  <inkml:trace contextRef="#ctx0" brushRef="#br0" timeOffset="99451">2357 802 191,'-8'0'83,"0"0"-43,-4 0 19,-4-1 4,-1 0-25,-5 1-26,1 0-9,-3 0-1,0 0-1,2 5-1,3 1-16,2 1-28,5 1-32,6 1-8,6 0-36</inkml:trace>
  <inkml:trace contextRef="#ctx0" brushRef="#br0" timeOffset="99651">2380 1083 495,'-13'6'5,"-4"-6"23,-7 1 22,-4-1-18,-3 0-21,-4 0-9,1 0-2,2 0-23,1 7-11,1 4-23,2 4-33,4 6-32,2 1-78</inkml:trace>
  <inkml:trace contextRef="#ctx0" brushRef="#br0" timeOffset="100268">1406 1850 289,'0'-1'60,"0"1"-39,-1 0 6,-2 7 5,-2 6-19,2 4 7,-3 7-1,1 5 1,0 5 8,1 6-4,1 3-4,-2 3-5,2 2-7,0 0-5,3-1-2,-3-2 0,3-4-1,-2-5-5,0-6-16,2-7-11,0-6-14,0-7-22,5-6-51,4-4-162</inkml:trace>
  <inkml:trace contextRef="#ctx0" brushRef="#br0" timeOffset="100562">1640 2436 555,'0'6'12,"-4"0"-22,-10 0 19,-8 1 15,-4 0-7,-5-1-2,-4-1-7,-2-3-5,-3-1 0,0-1-2,-1 0 1,4 0-2,0 0 1,3 0 0,4 0-1,7 0-1,3 1-6,8 1-22,2-2-25,9 0-62,1 0-27,7-9-133</inkml:trace>
  <inkml:trace contextRef="#ctx0" brushRef="#br0" timeOffset="100844">1749 1786 387,'-5'-14'199,"-10"1"-182,-12 2-12,-10 2 5,-8 2 3,-6 3 3,-5 4-6,0 0-7,2 7-3,1 5 0,7 3-7,2 1-6,4-1-4,6 1-2,8-1-10,4 1-11,10-2-32,7 2-38,5-4-74</inkml:trace>
  <inkml:trace contextRef="#ctx0" brushRef="#br0" timeOffset="101336">1783 2446 471,'-3'13'8,"3"2"-8,-3 5 7,-2 4 7,-1 3-6,1 1-4,1 1-2,-3-1-1,3-1 0,1-4-2,-1 0-21,1-3-22,3-3-21,0-4-29,0-5-76</inkml:trace>
  <inkml:trace contextRef="#ctx0" brushRef="#br0" timeOffset="101684">1890 2434 420,'3'12'10,"-3"1"-13,0 7 5,0 4-4,0 3 4,2 3-2,-1-1 1,2-1 2,2-3 17,-1-4 15,3-2-1,-1-4-5,2-2-6,1-4 0,3-1-5,2-2 4,2-2-12,7 0 0,0-1-1,5-1-5,3-1-3,0 1-1,0 0 1,-1 1-6,-2-3-21,-4 0-30,0-2-67,-3-12-176</inkml:trace>
  <inkml:trace contextRef="#ctx0" brushRef="#br0" timeOffset="102098">2502 2173 513,'-1'2'25,"-4"-1"-33,-4 2 8,-2-1 1,-5 2-1,-1-1 0,-1 1-11,-1-1-17,1 0-2,-1 1-2,7 0-2,-1-1-24,7 1-54,6 0-47</inkml:trace>
  <inkml:trace contextRef="#ctx0" brushRef="#br0" timeOffset="102270">2561 2345 586,'-11'1'22,"-6"-1"-18,-6 0 27,-3-1-8,-8 1-15,-1 0-6,-2 0-14,2 6-51,0 5-62,4 0-95</inkml:trace>
  <inkml:trace contextRef="#ctx0" brushRef="#br0" timeOffset="103206">3139 1729 586,'0'0'48,"0"6"-26,-3 14-24,-3 8 0,0 12 3,-2 8-2,-1 9 2,0 3 0,-1 1-1,3 0-5,-1-3-21,5-3-30,3-6-26,0-6-7,9-8-20,8-9-23</inkml:trace>
  <inkml:trace contextRef="#ctx0" brushRef="#br0" timeOffset="103483">3761 1954 649,'3'40'6,"2"5"-3,-5 11 9,0 6 7,-5 4-10,-6-2-7,1-2-2,0-5-5,1-5-27,3-6-45,4-9-41,2-7-22,9-11-150</inkml:trace>
  <inkml:trace contextRef="#ctx0" brushRef="#br0" timeOffset="103882">4532 2055 668,'-7'-10'17,"-3"2"-12,-11 5-8,-5 3 1,-8 6 1,-2 11 0,-1 8-1,1 7-15,9 4 2,6 2-7,11 1-2,10-1-8,7-2 11,18-4 20,11-6 9,9-6 24,3-8 13,1-9-2,-1-4-8,-6-19-2,-8-11-9,-9-9-15,-9-8-9,-12-3-4,-4-2-5,-10 3-5,-11 6-4,-2 6 1,0 6-11,3 7-43,3 7-63,7 4-95</inkml:trace>
  <inkml:trace contextRef="#ctx0" brushRef="#br0" timeOffset="104337">5119 1803 622,'2'25'52,"-1"6"-48,-1 9-6,-3 11 10,-8 6-2,-3 6-3,-1 3-3,-1-1 1,4-2 0,3-7-5,3-5-8,6-10-12,0-10 5,12-10 13,5-10 5,5-10 5,9-4 0,4-14-4,9-9 0,2-9 12,1-6 9,-4-3-7,-6-2-4,-9 1 3,-9 2-4,-13 4-3,-6 3-4,-6 4-3,-14 3 0,-10 1-2,-7 3-7,-6 3-12,-4 3-8,-1 3-6,3 3-12,3 3-36,8 3-34,8 2-97</inkml:trace>
  <inkml:trace contextRef="#ctx0" brushRef="#br0" timeOffset="104771">5696 1941 184,'25'-9'121,"-7"1"-106,-4 1 3,-4 1-7,-7 3 8,-3 3 9,-3 4-19,-7 10-9,-2 9 26,0 8 17,-2 6 0,0 5-15,0 1-7,1 0-7,4 0 4,-2-4-3,5-3-10,3-4-3,3-5-2,0-3-7,14-5-6,6-6 0,6-7 1,4-6 2,4-5 7,5-13 3,-1-9-1,0-8 3,-9-4 2,-4-4 2,-5-1 2,-9 1-6,-10 2-2,-1 1 1,-9 1-2,-10 0-1,-4 2-2,-2 3-12,-4 5-20,-1 5-36,6 8-38,0 8-68</inkml:trace>
  <inkml:trace contextRef="#ctx0" brushRef="#br0" timeOffset="105106">6305 1718 345,'-6'14'234,"0"9"-221,1 7-11,1 8 6,-3 10 3,3 3-5,1 2-3,-1 0-3,3-2 0,1-3-2,0-6-5,0-5-8,0-7-5,0-6 0,5-7-3,-1-6-15,1-5-13,3-6-19,1-2-124</inkml:trace>
  <inkml:trace contextRef="#ctx0" brushRef="#br0" timeOffset="105511">6890 1836 282,'-8'-8'189,"-3"1"-150,-1 6-39,-7 1 0,-4 3 2,-4 10-2,-2 5 1,1 5 0,2 7-1,7 3 0,7 5 1,7 5-4,5-2 0,13 1 4,7-3 7,8-4 29,3-6 4,4-8-5,-1-9-8,-1-11-12,-1-5 4,-7-18-1,-5-12-14,-6-10-8,-9-3-4,-5-3-10,-2 1-5,-8 6 3,-4 5 2,0 5-13,0 6-28,1 4-56,4 5-27</inkml:trace>
  <inkml:trace contextRef="#ctx0" brushRef="#br0" timeOffset="105789">7310 1800 544,'-8'34'91,"0"4"-90,-3 4 6,-4 4 1,-2 1-3,0-2-4,0-1 2,3-4-8,1-5-9,6-3-24,4-6-19,3-4-30,3-5-24,11-5-63</inkml:trace>
  <inkml:trace contextRef="#ctx0" brushRef="#br0" timeOffset="106188">7856 1882 501,'-4'-3'81,"-2"3"-77,-5 0-8,-3 3 1,-3 9 2,-3 5 2,0 5-1,3 7-1,5 3 2,4 3-7,8 0-3,0-1 8,12-3 3,5-5 7,8-6 15,3-6 11,3-8-5,0-6-12,0-5-1,-5-13 1,-5-9-6,-9-8-5,-7-6-7,-5-4-2,-16-2-1,-9 2 1,-3 3 0,-3 5-9,-1 5-24,2 7-49,6 7-64,3 7-69</inkml:trace>
  <inkml:trace contextRef="#ctx0" brushRef="#br0" timeOffset="106515">8431 1639 394,'-8'33'284,"2"7"-279,-4 10 2,-5 7 18,-4 3-4,-1 3-6,2-4-12,-1-4-2,2-6-2,1-4-13,7-7-16,5-5-9,4-5-26,0-7-4,10-7-15,6-8 1,7-6-113</inkml:trace>
  <inkml:trace contextRef="#ctx0" brushRef="#br0" timeOffset="106807">8758 1528 592,'-3'-1'160,"1"3"-139,-2 20-25,-4 12-16,-3 14 26,-3 13-4,-1 13 0,-6 5-1,3-1 0,-1-1 0,2-4 0,3-5-1,2-6-4,4-7-15,5-8-10,3-9 1,0-9-16,9-8-28,5-10-65,3-9-85</inkml:trace>
  <inkml:trace contextRef="#ctx0" brushRef="#br0" timeOffset="107290">9597 1844 408,'-7'-8'260,"-2"-2"-256,-2 1-6,-9 0 1,-6 1-2,-7 4 3,-2 4 1,-6 0-5,-2 9-5,-1 7-8,4 8 1,1 8-4,8 6 2,11 4 16,8 6 4,12 2-1,9 0 2,17-1 5,10-5 10,11-5 7,5-9 0,6-10-4,1-11-6,-2-10 0,-3-15-2,-3-15-7,-9-11-4,-6-7-8,-11-6-7,-10-2-4,-10 1-3,-4 4 3,-15 2 3,-6 4-26,-6 4-54,-5 4-62,-2 2-165</inkml:trace>
  <inkml:trace contextRef="#ctx0" brushRef="#br1" timeOffset="138436">1338 1602 361,'3'0'40,"0"0"5,-3 0-13,0-2-17,-11 0-7,-4-1-5,-7-1-1,-7-1 5,-5-1 8,-8 0-6,-2 0-1,-1 0-3,2 3-3,1 1-1,6 2 1,7 0-2,4 0 2,6 5 0,4 4 0,4 3 0,2 3 1,0 3 0,2 3-1,1 7-3,3 4 2,-2 5 5,4 3 1,-1 6-2,-1 5 5,3 4-4,-1 6-1,-1 8 1,1 9-1,-3 5-1,3 5-2,-4 6 0,2 6-1,0 6 1,-3 4 0,0 4 0,-1 7 1,1 4-1,0 2 1,1-3-2,4-5 0,-1-3 0,2-6 3,2-8 8,2-9 3,6-10 0,-2-11-1,1-11-1,-1-13-2,1-12-2,0-11-1,2-7-2,1-8-1,9-6 1,6-4-1,8 0-3,5-8-4,5-3-3,0 0-4,-3 1 2,-8 0-4,-5 2-13,-7-2-20,-2-4-47,-3-3-99</inkml:trace>
  <inkml:trace contextRef="#ctx0" brushRef="#br1" timeOffset="138934">1448 2997 213,'0'8'197,"0"1"-167,0 6-26,0 7 19,5 8 7,-1 8-7,-1 7-4,5 4-10,-2 2 0,1 1-4,-3-1 2,1-4-5,-2-1-1,-1-5-1,1-2-1,-3-4-4,1-5-3,1-2-6,-2-4-4,1-4-21,2-5-14,4-3-37,3-4-75</inkml:trace>
  <inkml:trace contextRef="#ctx0" brushRef="#br1" timeOffset="139183">1814 3697 368,'0'0'125,"-9"0"-96,-7 0-12,-9 2 15,-9 0-3,-8-1 2,-7 1 2,-6-1-9,0 0-6,-1 1-10,3-1-8,4-1 1,5 1-2,8 0-1,7-1-6,7 0-10,8 0-20,7-5-16,7-7-37,1-6-63</inkml:trace>
  <inkml:trace contextRef="#ctx0" brushRef="#br1" timeOffset="139432">1628 2966 624,'0'-12'21,"0"2"-8,-8 3-3,-6 6-6,-4 1-5,-6 1 1,-4 7-1,-3 3 2,-3 2 1,-1 0-2,-4 0-1,3 1-9,1-1-16,2 0 1,7-1-14,4 1-37,10-2-36,10-2-109</inkml:trace>
  <inkml:trace contextRef="#ctx0" brushRef="#br1" timeOffset="139753">2014 3598 361,'-9'2'49,"-1"5"-32,3 3 19,-1 6-10,2 4-5,-1 4-3,4 4 1,3 2-2,0 0-10,0 0-3,0-1-2,3-2-1,2-2-9,1-5-39,2-4-47,1-6-63</inkml:trace>
  <inkml:trace contextRef="#ctx0" brushRef="#br1" timeOffset="140235">2232 3924 262,'0'0'228,"-1"-13"-188,-5-4-23,0-6 9,-2-5-10,-2-5-9,3-5-4,2-3-1,0 0 4,4 1-3,1 5-1,0 6 7,3 7 8,6 5 6,1 7-7,4 5-5,1 5-6,1 4-7,-1 9-1,-1 6 1,-5 5 1,-2 1 0,-7 1-1,0 1 0,-11-3 0,-6-2 0,-4-3 1,0-5 0,-3-3 1,1-3 0,5-3 0,2-2 1,8-2-1,4 1 0,4-1 2,6 2 4,11 1 4,6 1-7,5 3-2,6 2 1,2 3 1,1 2-2,-1 2-1,-2 0 0,-5 1-1,-4-2-12,-3-2-45,-8-5-56,-3-5-62</inkml:trace>
  <inkml:trace contextRef="#ctx0" brushRef="#br1" timeOffset="140629">2943 3094 464,'-18'1'25,"-2"-1"-19,-3 0 22,-9 0-5,-4 2-16,0-1-4,-1 2-3,3 0-7,3-1-24,3 1-7,6 1 4,4 0-11,7 1-26,8 2-39,3 0-16</inkml:trace>
  <inkml:trace contextRef="#ctx0" brushRef="#br1" timeOffset="140800">2874 3357 458,'-20'9'76,"-5"-5"-35,-3 0 20,-6 1-29,-1 0-27,2 2-4,4 3-27,4 1-51,3 2-38,4-2-49</inkml:trace>
  <inkml:trace contextRef="#ctx0" brushRef="#br1" timeOffset="143829">1143 2874 339,'-10'0'128,"3"0"-127,-3 0-5,-4-2 4,-3 1 1,-3 1-2,-5 0 1,-6 0-1,-3 2 1,-3 2 1,-3 2-1,-5-1 1,0 4-2,1 2 2,1 4-1,4 6 0,3 4 0,5 8 2,7 8 7,2 9 5,2 10 5,3 11 0,3 12 1,1 7-6,4 8-5,4 10-5,5 10 0,0 5 2,4 4 3,3 6-5,3 7 0,-1 1 3,2-5-2,-2 1-3,2-2 0,0-3 0,-2-12 11,-1-5 6,0-10-8,-2-11-1,-2-11-3,-2-12-3,0-11-4,-2-11 1,0-10-1,0-10 1,0-8-3,-4-7-6,1-5-18,0-5-22,2-4-49,1 0-75</inkml:trace>
  <inkml:trace contextRef="#ctx0" brushRef="#br1" timeOffset="144520">1115 5310 259,'-16'5'134,"2"1"-98,-1 1-5,-5 3 2,-4 3-15,0 1-3,-4 4-3,-2 3-7,2 2-3,-3 5-2,3 2 1,2 4-1,3 6 0,3 4 1,6 3 10,6 2 5,5 2 0,1-1 0,12-1-3,7-1-1,7-2 0,4-2-6,8-4-4,3-3 0,4-6 1,1-7 3,0-7 0,3-9-2,0-8-2,-3-7 0,-2-18-1,-1-10 1,-4-11 0,-11-8-1,-6-6-1,-7 0 0,-10 0-1,-3 5 2,-8 3 3,-4 5-2,-4 4 0,-2 5-2,-1 7 0,-3 3-1,1 6-1,-3 7-13,1 6-20,-3 7-13,-2 2-18,0 8-20,0 4-42,2 3-139</inkml:trace>
  <inkml:trace contextRef="#ctx0" brushRef="#br1" timeOffset="144954">1352 5845 290,'3'0'159,"-3"0"-85,0 0-36,-8-1-28,-9-1-7,-6-1 2,-10 0 1,-5 1 3,-9-2 3,-7 1 9,-5-1 0,0 1-7,0 1-5,2 0-5,6 1-3,6 1-1,11 0 0,3 0 1,10 2 0,9 2-8,7 0-17,5 1-18,5-2-20,12-2-70,6-1-127</inkml:trace>
  <inkml:trace contextRef="#ctx0" brushRef="#br1" timeOffset="145281">1116 5456 374,'-11'26'55,"2"8"-3,-3 7 19,-1 9-10,6 4-11,0 5-20,6 1-10,1 1-5,3 0-5,3-4-5,2-1-4,1-6 0,-1-5 0,1-7 0,-3-6-3,1-6-8,-3-7-21,-1-5-25,0-8-55,1-6-72</inkml:trace>
  <inkml:trace contextRef="#ctx0" brushRef="#br1" timeOffset="146363">1646 5931 304,'0'-5'86,"8"-1"-67,5-1 13,2 0-7,4 1-9,4 0 1,3 2-1,5 1 4,7 2-5,3 1-4,3 0-4,4 0-2,5 0-1,2 1 6,1 2 3,0-1 4,1 0-9,-1 1-2,-2 2-2,-4 2-3,-3 1 0,-6 0 1,-6 1 7,-6-3 3,-7 0-4,-8-2-3,-3-2-2,-5-1-1,-3-1 0,-3 0-1,0 0-1,0 0-1,-2 0-1,-4 0 0,-3 0 1,-5 0 1,-5 0-1,-4 3 2,-5 5 3,-8 2 0,-1 2 0,-2 3-1,-4-1-2,-2 0 1,-3 1-2,0-3 0,0 0 1,-2-3-1,2-2 1,0-2 0,3-1 3,0-2 1,5-2 0,0 0-1,2 0-1,4 0-1,5 0-2,2 0 0,9 0 1,4 0-5,5 1-9,4 0-9,5-1-5,0 0-5,0 0-1,11 0-31,3-1-95,4-5-187</inkml:trace>
  <inkml:trace contextRef="#ctx0" brushRef="#br1" timeOffset="146953">2803 6024 375,'2'9'92,"-2"-3"-73,-5 4-19,-9 2 1,-3 4-1,-6 2 0,-5 2 1,1 1 1,-1 4 1,2-2-1,3 0-2,3-2-2,7-1 1,4-4 1,3-3 1,1-5-1,5-4 13,0-4 24,0 0 0,3-5-7,3-8-22,5-5-7,2-5-1,1-4 0,0-2-1,1-1 0,-1 0 1,0 1 1,-3 2 1,-2 2 3,-1 3 3,-3 1 6,-2 2-1,-3 0-5,0 2-3,-2-1-1,-9 2-3,-3-2-1,-4 1 1,-4 0 1,-6 2 0,-1 0 2,-7 2 0,-1 1 0,-2 1-3,0 0-1,2 1 1,5 0-13,2 1-35,8-1-13,10-1-33,7-2-44</inkml:trace>
  <inkml:trace contextRef="#ctx0" brushRef="#br1" timeOffset="147437">3429 5643 277,'-3'28'148,"-1"4"-123,1 5-7,-4 6 9,1 6-12,0 4-6,-2-1 1,3 2-5,1-2 0,-1 0-1,2-2-1,0-1-3,3-4 1,0-2 0,0-5-1,0-2-5,0-6-12,2-5-10,-1-5 0,-1-5-4,2-6-17,1-6-33,0-3-99</inkml:trace>
  <inkml:trace contextRef="#ctx0" brushRef="#br1" timeOffset="147701">3642 6401 419,'0'0'45,"-5"0"-27,-9 0-12,-8 0 14,-5 0 12,-9 0-5,-4 0-4,-7 2-7,-1 1-12,0 1-3,0-1-1,6 0-17,3-1-14,8-2-20,8 0-16,11-1-30,5-9-93</inkml:trace>
  <inkml:trace contextRef="#ctx0" brushRef="#br1" timeOffset="147950">3603 5536 679,'-17'0'18,"0"0"-25,-6 0 10,-10 0 3,-9 1-3,-6-1-1,-3 0-2,-3 0-5,-2-2-46,0-3-42,5-3-56,3-3-69</inkml:trace>
  <inkml:trace contextRef="#ctx0" brushRef="#br1" timeOffset="150121">3513 4071 471,'-11'3'55,"-1"1"-56,-8 0 4,-7-1 14,-8 0-1,-7 0-7,-6-1 0,-3-2 1,-2 0-4,2 0-4,4 0-1,5-2 0,8-2-4,8 1-7,4 0 6,10 0 4,6 1 0,4 0 2,2 0 9,12 1 11,9-1-18,6 2-4,11 0-1,5 0-3,7 5 0,2 5-1,1-1-2,-3 2 5,-8-1 1,-7-1 1,-10 0 0,-9-3 0,-7-1-2,-9 0 1,-2-4-5,-13-1 5,-10 0 9,-6 0 5,-9-6-2,-4-2-3,1-2-3,-1 1-3,4 1-2,4 1-7,7 3-25,3-2-23,2 2-59,4-2-54</inkml:trace>
  <inkml:trace contextRef="#ctx0" brushRef="#br1" timeOffset="159390">3043 2937 66,'-3'-2'34,"3"1"-31,0 0-3,0 1 10,0 0-7,5 0-7,0 0-2,-1 1 14,1 1-7,-2-1 3,-2-1 4,-1 0 2,0 0 38,0 0-33,0 0 3,0 0 21,0 1 13,0 0-7,0 2-7,0 3-5,2 3-6,3 4-3,-2 6-5,3 2-7,0 6-5,-1 4 4,-2 4 6,0 4 4,-1 0-3,-2 4-4,0-1-5,-4 0-6,1-2-2,0-3 0,0-2-5,0-5-15,3-6-23,0-6-52,5-8-111</inkml:trace>
  <inkml:trace contextRef="#ctx0" brushRef="#br1" timeOffset="160486">4077 2867 227,'0'-1'158,"0"-1"-136,2 2-15,-1-1 3,-1-2-7,-1 0-3,-5-3-2,-8-2 2,-3-2 1,-3-1 0,-7 1-1,-1 0 2,-4 2-2,-1 3 0,2 5 0,-1 0-2,4 8 2,4 7 0,4 6 6,6 5 6,5 2 8,6 4 4,1 3-1,2 0-4,10 0-1,8 2 0,6-1-6,10-1-1,3-4 4,5-4-1,3-6-5,0-8-3,0-9 0,-4-4 5,0-10-1,-6-11-3,-7-6-5,-6-7-1,-8-5-1,-8-3 0,-6 1-2,-3 1 0,-6 3 0,-5 4-28,-3 5-20,3 5-23,0 6-52,2 3-90</inkml:trace>
  <inkml:trace contextRef="#ctx0" brushRef="#br1" timeOffset="160977">4623 2611 429,'-1'4'66,"1"8"-46,0 9-15,0 10 6,-2 10 9,-3 8 0,2 7-10,0 5-5,-1 0-1,0-2-2,1-2 0,2-6-2,1-6-4,0-6-13,0-7-18,4-7-3,7-8-19,3-5-40,5-5-60</inkml:trace>
  <inkml:trace contextRef="#ctx0" brushRef="#br1" timeOffset="161483">5299 2839 431,'0'-8'17,"0"1"-15,-6 2-4,-8 0 1,-3 1-1,-5 2 2,-3 2 0,-4 0 0,-4 3-1,2 7 2,-3 5-3,6 6-2,4 3-1,6 6 2,8 4 2,10 2 5,3 3 12,14 1 8,9 1 4,7-3 2,4-3-3,5-6-2,0-6-3,1-10-3,-1-10 0,-2-4-3,-4-18-1,-8-9-9,-7-9-6,-8-5-1,-12-3-4,-1-3 1,-14-1 2,-6 4-3,-5 3-9,-4 3-9,1 4-30,2 7-41,3 5-101</inkml:trace>
  <inkml:trace contextRef="#ctx0" brushRef="#br1" timeOffset="161888">5792 2632 484,'-3'24'26,"3"13"-18,-3 13 19,3 13 6,0 12-12,0 8-11,0-1-7,0-2-2,0-8 1,0-10-9,0-11-20,0-11-22,0-11-21,3-9-44,6-9-41</inkml:trace>
  <inkml:trace contextRef="#ctx0" brushRef="#br1" timeOffset="162372">6426 2800 244,'0'-5'194,"0"1"-189,-6 2-8,-8 2-4,-6 0 5,-5 7 1,-4 3 1,-2 6 1,-2 4-1,2 5 1,3 5 3,6 4-2,10 1-2,9 4 0,3-1 2,15 0 14,12-2 10,4-4 10,6-4-3,3-8-8,1-9 0,-1-9-10,-3-5-1,-1-19-1,-5-7-9,-6-9-6,-8-5-8,-10-3 0,-7 1 0,0 1 3,-10 2 0,-8 4-2,0 3-17,-4 7-21,4 3-51,-1 8-69</inkml:trace>
  <inkml:trace contextRef="#ctx0" brushRef="#br1" timeOffset="163475">7029 2757 446,'-4'-3'28,"-3"-3"-25,-5 1-6,-5-2 1,-8 0 1,-3 2 0,-4 2-4,-2 3-13,-1 0 0,0 12-6,4 5 5,4 5-1,6 5-4,10 3 9,8 3 15,3 0 9,14 1 18,7-1 19,9 0 3,6-2-7,1-5-7,3-5-11,-3-6-2,0-9 5,-4-6-6,-2-11-5,-9-12-10,-7-10-7,-7-5-9,-8-6-5,-2-1 1,-12 3 1,-3 6-8,-1 3-15,-1 10-19,2 4-45,5 7-46,1 4-24</inkml:trace>
  <inkml:trace contextRef="#ctx0" brushRef="#br1" timeOffset="163960">7635 2717 353,'-6'0'79,"-5"-1"-78,-7-1-2,-7 2 1,-9 0 2,-5 1 1,-4 7-2,-1 5 0,-1 5-1,3 5-7,7 6-7,5 5-6,15 4 4,7 5 10,8 1 8,12 3 9,12-1 26,7-1 15,6-4-2,3-5-7,2-9-9,0-8-8,-2-12 0,-1-7-7,-6-16-7,-5-12-10,-7-9-5,-7-9-11,-8 0-5,-6-3-8,-1 3 3,-10 2-3,-3 4-10,-3 3-18,3 5-69,0 4-51</inkml:trace>
  <inkml:trace contextRef="#ctx0" brushRef="#br1" timeOffset="164287">7964 2669 423,'0'37'39,"-1"8"-32,-4 8 23,-4 6 2,-2 4-18,0-1-10,-2-4-2,0-5-7,2-5-36,3-6-43,5-7-72,3-7-46</inkml:trace>
  <inkml:trace contextRef="#ctx0" brushRef="#br1" timeOffset="164878">8483 2706 365,'-26'-3'8,"0"1"-3,-8 3 3,-5 5 21,0 9-15,3 8-11,5 8-3,11 7-2,8 7-5,10 3-14,5 2-3,16-1 14,7-2 12,10-5 29,6-7 26,1-9 1,2-10-10,-1-11-7,-2-7 5,-4-19-15,-7-13-20,-9-9-11,-8-5-3,-9-4-7,-5 0-8,-10 2-8,-2 2-8,1 4-40,2 3-90,6 7-142</inkml:trace>
  <inkml:trace contextRef="#ctx0" brushRef="#br1" timeOffset="165071">9245 2898 635,'28'7'30,"-7"-5"-14,-5-1-9,-7-1-2,-6-4-8,0-7-34,0-3-59,7-2-103</inkml:trace>
  <inkml:trace contextRef="#ctx0" brushRef="#br1" timeOffset="165236">9756 2852 681,'39'3'23,"-3"-1"2,-8 0-9,-4-2-5,0 0-10,-1 0-29,3-3-62,7-2-58,4 1-253</inkml:trace>
  <inkml:trace contextRef="#ctx0" brushRef="#br1" timeOffset="218989">13663 11661 366,'11'-16'36,"3"1"-1,0 0-6,3 0-10,2 0-14,1 1-2,3-3-3,3 1 2,2-1-2,2 0-2,4 0-2,1 0-7,3 2-10,5 3-6,2 3 5,2 4 10,2 4 6,2 1 3,2 6 2,0 8 2,-2 6 1,-3 6 0,-2 7 0,-4 6 2,-3 7-3,-3 7 2,-7 6-2,-4 4 0,-6 5-1,-5 3 1,-7 5 0,-7-1 2,0-1 2,-9 0 0,-8 2-2,-6-3-2,-5-1 1,-8-1 0,-6-1 3,-7-4 4,-7-6 2,-8-7-2,-2-7-1,-6-9-3,1-9 3,-2-8-3,2-7 1,1-9 8,2-5 9,0-9 6,3-10 0,-1-10-1,3-8-5,2-10-7,2-5-9,7-8-3,2-7-3,10-3-1,6-4-2,9-2 2,8-3 0,8 0 0,9-1 1,0 0 0,10 0-1,11 3 1,5 1 1,11 2-1,10 4-1,12 5-3,13 8 1,14 7-3,14 13-2,15 15-3,15 15-5,11 12-9,11 26-14,14 20-32,3 17-4,8 17-72</inkml:trace>
  <inkml:trace contextRef="#ctx0" brushRef="#br1" timeOffset="221626">13669 8431 117,'2'0'249,"-2"0"-201,0 0 5,-8-2-35,-6 1-17,-3 1 0,-6-1-1,-2 0 1,-4 1-1,-2 0 2,0 0-1,-3 0 15,1 0 2,-1-1-4,0 1 0,3-2 1,0 2-4,3-1-7,1-2-2,4 2-2,-2-3-4,2-1-19,0-1-47,3-3-59</inkml:trace>
  <inkml:trace contextRef="#ctx0" brushRef="#br1" timeOffset="222515">13731 10534 198,'-10'1'163,"-3"-1"-126,-1 0 1,-3 0-2,-3 0-13,-3 0-10,-1 0-9,1-1-1,-3-1-2,-2 2-1,2-1 1,-4 0-1,-1-1 0,0-1-5,-3-1-11,0-1-8,0-1-12,0-4-34,3-1-62</inkml:trace>
  <inkml:trace contextRef="#ctx0" brushRef="#br1" timeOffset="223220">15755 8395 103,'10'-7'33,"1"-1"-2,-1-1-3,-3 1 1,3-1 5,-3 2-9,0 0-5,0 0 2,0 2 2,-3 1-8,-2 3-4,-2 0-5,-5 1-9,-12 0 2,-9 0-1,-7 0 4,-7 5-3,-5 1 1,-3 1-1,0 3-8,4 1-30,2 2-70</inkml:trace>
  <inkml:trace contextRef="#ctx0" brushRef="#br1" timeOffset="223732">16007 10571 606,'-12'-14'-4,"-4"-3"13,-8-1-6,-11 0 2,-8 1-2,-11 2 0,-11 0-1,-10 3-2,-5 1-6,-9 3-25,-2 1-40,-2 1-52,1-1-133</inkml:trace>
  <inkml:trace contextRef="#ctx0" brushRef="#br1" timeOffset="330927">19768 8178 153,'-46'-2'151,"-2"-6"-125,-5-2 14,-1 2-9,-5 1-11,-3 0-12,0 0-6,-3 0 0,-2-1-1,2 0 1,0 1-1,1-1 0,2 1 1,2-1 1,4 0 0,3 1 1,5 0-2,6 1-2,7 0 0,5 0-5,7 2-17,9-2-26,6 1-34,8-3-69</inkml:trace>
  <inkml:trace contextRef="#ctx0" brushRef="#br1" timeOffset="331247">18773 7877 401,'3'-4'10,"-3"2"16,0 1-5,-11 1-16,-4 3-3,-7 8 0,-3 4-2,-4 5 1,-2 4 0,0 3-1,1 1 0,2 0-2,5 0-5,6-1 0,5-4 6,9-2 1,3-4 4,6-1 6,14-2 15,9-2 17,12-1-10,7 1-14,5-2-4,5 1-6,1-1-4,-1 1-3,-2-1-1,-2-3-14,-3-4-46,-5-3-68,-2-3-176</inkml:trace>
  <inkml:trace contextRef="#ctx0" brushRef="#br1" timeOffset="331774">20215 7194 446,'9'11'0,"-1"0"3,-5 7-1,0 3 0,-1 5 1,1 2-2,0 1-1,2 0 1,1-3-3,1-3-5,1-2-11,2-6-5,-1-4 16,0-6 7,-1-4 1,-2-1 20,0-11 15,-1-5 0,-3-6-6,1-4-18,0-2-6,4-1-4,4 3-3,6 3-5,2 6-14,6 6-2,3 3 8,-2 3-3,0 3-6,2 2-18,-3 0-21,-2 0-32,-2 0-11,-3 2-35</inkml:trace>
  <inkml:trace contextRef="#ctx0" brushRef="#br1" timeOffset="332081">20689 7300 204,'13'3'106,"2"-3"-29,2 0-15,2 0-11,-1-3-13,3-6-15,-3-1-9,-4-1-8,-1-3-3,-7-1-3,-6 1-2,0-1-6,-6 3 3,-8 2 0,-3 4 2,0 3 3,-4 3 0,3 1-2,-1 8 1,4 6 0,2 2 0,4 3 2,6 3 1,3 2 1,6 1 1,8-1 2,5-1-3,2-2-1,-1-4 0,2-3-5,-3-6-14,-2-4-60,-3-5-34,-5-8-141</inkml:trace>
  <inkml:trace contextRef="#ctx0" brushRef="#br1" timeOffset="332607">20916 7293 111,'26'23'318,"0"-1"-267,2-1 13,-3 0-24,0-2-18,-5-5-14,2-4-5,-4-6-1,-1-4-2,-3 0-3,-1-11 0,1-6 1,-5-3 2,-1-4-1,0-1 2,-4-2-1,1 2 1,-1 1-1,0 5-3,-1 3-8,1 4-15,4 5-27,1 3-19,2 4-9,3 0-20,5 3 36,-1 6 46,6 1 18,0 1 11,4-1 38,2-1 24,1-1-1,-2-3-7,1-3-7,-2-2-8,-5 0-19,-3-7-9,-3-4-12,-8-4-7,-4-2-1,-5 0-7,0 0-2,-8 1 0,-4 3 4,-2 3 3,0 7 0,0 3-2,3 5 2,3 8 1,1 5-1,4 4 1,3 1-2,0 1-1,3 0-2,9 0-9,4-2-15,4-3-15,5-2-14,2-3-26,8-7-35,-1-4-33</inkml:trace>
  <inkml:trace contextRef="#ctx0" brushRef="#br1" timeOffset="332971">21885 7252 110,'6'-17'165,"-3"4"-81,-3 3-17,-2 3-19,-7 2-17,-3 4-20,-2 1-8,0 3-1,1 8-2,4 5-1,3 3 0,4 2-11,2 0-13,3-1 9,8-2 12,2-5 5,1-2 12,1-6 28,1-5-7,-2 0-4,-2-6-7,0-7-10,-1-4-8,-1 0-2,-4 0-1,0 1-4,-1 4 2,2 4 0,0 5 0,2 3-1,2 6 1,1 8-1,0 4 1,1 3 0,-1 1 1,-1-2-1,-3-2 0,0-3-4,-2-5-29,0-6-33,2-4-37,0-4-10,-2-13-44</inkml:trace>
  <inkml:trace contextRef="#ctx0" brushRef="#br1" timeOffset="333184">22142 7110 157,'2'-52'32,"-2"3"-23,0 6 27,0 8 13,0 12 1,0 7-1,0 9-12,0 7 0,7 7-8,1 12-24,3 9 0,1 9 8,1 10 7,1 6 1,3 4 2,0 2-16,0 2-5,0-3-2,-3-4-12,0-2-25,-5-2-51,-1-5-31,-5-4-62</inkml:trace>
  <inkml:trace contextRef="#ctx0" brushRef="#br1" timeOffset="333824">20584 7786 345,'0'23'159,"0"4"-144,0 5 4,-2 7 18,-1 7-14,0 3-8,2 3-7,1 2-4,0 0-2,0-3-2,4-1 0,1-7-5,1-3-4,2-6-10,1-6-2,-1-3-3,1-5-15,2-5-20,1-6-4,4-5-67,1-4-108</inkml:trace>
  <inkml:trace contextRef="#ctx0" brushRef="#br1" timeOffset="334081">21016 8336 377,'2'-8'66,"-2"-1"-14,-9-1-21,-11-2-20,-8 0-4,-8 0-3,-6 1-2,-6-1 0,0 1-1,-3 0 2,0 0-2,1 0 0,5 0-1,6-1-10,4-1-8,7-1 9,3 0 9,5-1 0,3-2 1,1-2-1,7-1-43,4-4-73</inkml:trace>
  <inkml:trace contextRef="#ctx0" brushRef="#br1" timeOffset="334331">20771 7623 628,'-21'12'5,"-4"-5"6,-6 3 16,-8 0-2,-3 0-16,-1 0-5,0-3-3,-1-2-5,4-1-17,-1-3-30,4-1-19,2 0-32,1 0 13,2-3-63</inkml:trace>
  <inkml:trace contextRef="#ctx0" brushRef="#br1" timeOffset="334977">21212 8175 418,'4'20'22,"1"2"5,-2 6 8,-1 5-9,-1 1-15,2 1-2,2-1-6,1 1-2,4 0-1,0-3-15,3-3-33,2-6-18,1-5-41,-1-7-92</inkml:trace>
  <inkml:trace contextRef="#ctx0" brushRef="#br1" timeOffset="335383">21602 8273 375,'-4'21'27,"-4"2"9,-1 4-4,-2 2-13,2 0-8,-1 0-6,4-2 0,0-2-1,3-3-1,3-4 1,0-3 11,1-5 11,7-3 6,4-3 1,4-2 0,4-2-10,3 0-11,5 0-8,2-3-1,1 0-2,1 1-1,1 2-4,1 0-12,0 0-29,2 0-40,-2-1-72</inkml:trace>
  <inkml:trace contextRef="#ctx0" brushRef="#br1" timeOffset="335931">22407 7942 432,'-20'5'11,"0"0"11,-2 3 4,-3 2-15,4 3-8,2 1-4,2 2 2,3 2-2,9 0 0,5 2-19,6-2-20,13 1 9,6-3 26,4-4 6,5-4 12,-4-4 25,-1-4 3,-4-2 5,-6-10-13,-5-4-14,-5-2-15,-4 0-4,-2 0-4,-3 2 0,0 4-5,0 4-1,-3 1-12,3 3-30,0 2-38,1 2-63</inkml:trace>
  <inkml:trace contextRef="#ctx0" brushRef="#br1" timeOffset="336181">22773 8221 426,'0'-4'75,"0"-9"-15,0-5-31,-5-4-7,2-2-11,3 0-9,0-1 0,6-1-6,7 4-5,2 2-1,7 2-5,1 2 2,1 5 5,2 1-3,-1 4-20,-2-1-23,0 2-52,-1 0-131</inkml:trace>
  <inkml:trace contextRef="#ctx0" brushRef="#br1" timeOffset="336571">23505 7680 416,'1'17'32,"-1"5"-18,2 7 9,-2 9-5,0 7-8,0 5-4,0 6 3,0 2-5,0 1 0,0-1-2,0-2-1,1-5 0,2-4 0,1-7-4,-1-7-3,0-8-3,0-6-10,2-5-16,-1-7-23,1-3-47,3-4-86</inkml:trace>
  <inkml:trace contextRef="#ctx0" brushRef="#br1" timeOffset="337745">23974 8442 371,'4'6'18,"-3"-2"-16,-1 1 0,0 1-1,-3 1 1,-2 2-2,1 3 1,-1 3-1,2 2 2,0 4 7,1 1 3,2 3-6,0 0 2,0-2 2,0-1-2,0-2-1,0-3-2,2-5-2,1-2-1,-1-5-1,-1-2-1,4-3-13,-1-1-42,3-8-74,-1-1-138</inkml:trace>
  <inkml:trace contextRef="#ctx0" brushRef="#br1" timeOffset="338386">24314 8793 359,'0'7'45,"0"-5"-38,0-2 11,0 0 12,0 0 1,0-8 20,-2-3-39,2-6-9,0-1-2,0-5 1,2-3 0,6 1-2,1-3 1,2-1-1,1 0 1,4 2 0,1 2 0,-2 3 1,1 5 5,-2 5 9,-3 4-1,-4 5-6,1 3-8,-3 0-3,-2 10-1,-3 3-1,0 2-3,0 3 0,-8-1 0,-1 0 3,-2-2 3,-4-1 0,-3-1 2,5-1-2,-1-2 2,3-2-2,3-1 1,3 0 1,5 0-1,0 0 3,11 2 3,3 0 1,6 4-3,4 0-2,2 2 2,0 1-1,2 0-2,0 0-1,-5 1-1,1-1-12,-3-1-55,-4-3-94</inkml:trace>
  <inkml:trace contextRef="#ctx0" brushRef="#br1" timeOffset="339524">20809 8991 276,'9'22'201,"0"5"-170,1 6-24,-3 6 8,-2 7 1,0 5-1,-2 2-7,0-1-5,-2-2 1,-1-1-2,0-5-2,0-3-9,0-7-25,2-2-28,4-6 1,2-5-7,4-7-42,1-5-76</inkml:trace>
  <inkml:trace contextRef="#ctx0" brushRef="#br1" timeOffset="339773">21173 9533 514,'-26'0'26,"-8"-7"-10,-10-2 12,-13 2-10,-7-1-11,-2 1-4,-1 3 0,0-2-4,5 2-3,6 1-23,8 0-39,8-2-7,6-2 17,8-1 15,7-5 14,5-5-23,8-5-98</inkml:trace>
  <inkml:trace contextRef="#ctx0" brushRef="#br1" timeOffset="339995">20925 8910 651,'-19'3'6,"-5"-3"3,-6 0 7,-7 0-9,-2 0-5,0-1-3,4 1-12,2-2-24,4 1-24,2 0-54,7 0-67</inkml:trace>
  <inkml:trace contextRef="#ctx0" brushRef="#br1" timeOffset="340613">21288 9380 413,'12'-13'23,"4"1"3,4 2-22,1 3-5,4 4-8,3 3-4,0 1 3,0 12 7,-2 4 3,-1 5 1,-5 2 0,-4 4-1,-7 2 2,-6 0 3,-3 1 1,-9-2 6,-8-2 4,-9-4 4,-5-3-3,-5-5-9,-1-4-1,3-4-4,-1-4-3,9-3-2,6 0 1,6 0 4,8-3 2,4-2 23,2 0 1,11 2-2,6 2-8,6 1-11,5 0-6,2 6-2,4 1 0,-3 3 0,0-1-3,-2-1-12,-2-1-16,-6-3-33,-2-3-50,-7-1-109</inkml:trace>
  <inkml:trace contextRef="#ctx0" brushRef="#br1" timeOffset="341012">21747 9396 458,'3'11'45,"0"0"-16,0 4 5,-2 3-14,1 5-7,1 2-7,0 2-4,2 1-1,0 0 0,1-3 0,1-2-3,3-4 0,4-4 0,1-4 2,7-3 2,1-3 3,4-4 18,2-1 3,0 0-13,6 0-5,-3-3-6,1 0-1,1 2-3,-3 1-10,0 0-27,0 0-25,-2 0-46,-1 0-70</inkml:trace>
  <inkml:trace contextRef="#ctx0" brushRef="#br1" timeOffset="341681">23699 8913 544,'-2'18'11,"-3"4"-5,-1 5-5,-3 7 3,-4 4-2,4 5 1,1 1 0,2 2-1,3-1 0,3-1-2,0-2-7,0-5-7,3-6-4,3-6 0,1-5-11,0-7-4,4-2-19,3-5-102</inkml:trace>
  <inkml:trace contextRef="#ctx0" brushRef="#br1" timeOffset="341874">23923 9567 490,'-18'7'35,"-9"-4"13,-5-3 2,-12 0-25,-4 0-11,-3-2-8,-2-2-4,4 0-17,4 2-50,6-2-29,5 0-44,9-3-121</inkml:trace>
  <inkml:trace contextRef="#ctx0" brushRef="#br1" timeOffset="342130">23850 8908 583,'-17'0'11,"-4"-1"1,-9 1 12,-7 0 6,-5 0-19,-3 2-2,0 1-6,2-2-3,3 1-12,4-2-43,5 0-65,4 0-64</inkml:trace>
  <inkml:trace contextRef="#ctx0" brushRef="#br1" timeOffset="342912">24089 9572 404,'11'-8'91,"0"-3"-84,0 0 1,1-2 2,-3 1-7,5 3 0,0 0-4,2 4-4,4 5-3,-1 0-2,1 10-2,0 8 1,-1 5 8,-2 5 1,-7 4 1,-3 2 4,-6 2 1,-1-1 0,-9-1 0,-7-2 3,-1-3 1,-3-5-1,0-3-3,0-4-1,0-5-2,4-2 0,4-4 0,4-1 0,3-4 0,5 0 8,0-1 10,5 0 29,7 2-18,4 2-22,6 4-5,4 2 1,-1 3-1,1 2-1,-1 0-1,-2-1 0,-4-2-2,-4-3-14,-4-3-44,-3-4-45,-2-2-75</inkml:trace>
  <inkml:trace contextRef="#ctx0" brushRef="#br1" timeOffset="343445">24550 10013 314,'0'0'247,"0"-1"-221,0-10 2,0-3-20,-5-4-3,-1-2 1,3-5-5,0-2-1,3-1-3,0 0-2,4 0-3,6 0-9,3 2 4,3 4 5,4 3 1,0 7 1,2 5 4,0 5 3,-4 2 0,-2 10 1,-7 5-2,-4 3 0,-5 1 0,-2 0-1,-10-2-1,-5-2 0,-3-2 0,-2-3 1,0-2 1,2-1 2,1-2 0,5 1-2,5-1 0,1 0 1,8 3 3,0 0 12,7 3 10,7 1-10,4 1-5,9 2-3,0 0-3,8 0-1,0 2-1,4 0-2,0 0 0,-2 1-1,-1 2-2,-5 0-3,-7 0-9,-5 0-20,-7-3-38,-8-6-77</inkml:trace>
  <inkml:trace contextRef="#ctx0" brushRef="#br1" timeOffset="344028">22689 9155 413,'0'4'34,"-11"0"-30,-1-1 1,-4 5-2,-1 1-4,2 5 2,1 2 0,3 4 1,3 1-4,5 2 1,3 0-2,3-1-1,10-3 4,1-2 1,1-6 4,-1-5 10,0-5 17,-1-1 4,-4-10-8,-5-7-9,1-4-9,-5-3-7,0-2-3,0 2-3,0 2-3,-1 3-10,1 5-4,0 4-18,0 4-18,9 3-59,3 3-99</inkml:trace>
  <inkml:trace contextRef="#ctx0" brushRef="#br1" timeOffset="344236">22926 9354 468,'13'0'89,"-2"0"-19,-2-8-21,0-5-23,2-2-10,2-3-8,4-2-8,3-2 0,5 1-6,2 1-6,3 3-3,2 3-13,3 5-16,0 6-5,4 3-39,3 0-78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20:07:16.34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18744 9498 405,'20'0'25,"1"-3"-13,6 0-10,2 2-1,4 1-1,4 0-3,3 0-13,4 0-7,-1 0-5,1 1-7,-4 0-4,-1-1-31,-5 0-41</inkml:trace>
  <inkml:trace contextRef="#ctx0" brushRef="#br0" timeOffset="178">19488 9539 482,'26'2'4,"-3"-2"21,1-2 0,-4-3-19,0 1-5,2 0-10,-1 0-48,4-1-24,2 0-51,-1-1-79</inkml:trace>
  <inkml:trace contextRef="#ctx0" brushRef="#br0" timeOffset="327">20047 9516 315,'36'4'15,"1"-1"9,2 0-4,-3 0-9,-4 2-8,1-1-3,-4-1-6,1 1-18,-4-1-41,4-2-77</inkml:trace>
  <inkml:trace contextRef="#ctx0" brushRef="#br0" timeOffset="470">20708 9579 330,'42'0'62,"-2"0"9,-1-2-30,-4-1-22,0 0-11,-1 1-6,1 1-2,3 0-5,2 1-43,3-5-57,8-3-157</inkml:trace>
  <inkml:trace contextRef="#ctx0" brushRef="#br0" timeOffset="17620">13221 11335 59,'0'-12'108,"11"2"-86,2 2 4,-1-1 1,3 1-5,1-2-7,-1 2 1,1-1-2,1 1 0,2-1-6,-1 3 1,2 2-4,5 1-5,2 3-1,4 0 2,4 6-1,4 7 2,4 4-4,2 2 4,0 4 1,-3 1-3,2 2 7,-6 1-6,0-1-1,-1 0 0,0 1-5,0 1-9,-3 0 5,2 4 7,-5-1 0,1 0 7,-5 3 10,1 2 2,-8 0-1,0 2-6,-4 2-6,-1 3-4,-1 2 0,-3 2-2,3 2-2,-2 3 1,-1 2 3,0 2 0,-2 1 0,2 2 1,-2 1 2,2 1 2,-3-2 1,0 1 5,-4-4 4,-2-3 0,-4-7-5,-4-5-5,-8-6-2,-6-4-1,-3-3-2,-7-1 2,-2-3 0,-5-2 2,-4-1-2,-2-2-1,-2-3 0,-3-5 0,-2-4-1,-1-7 0,0 0 0,-2-15 1,-1-7 1,1-10 0,1-10 1,2-9 4,-1-11 13,3-7 0,0-10-4,0-7-1,3-7-6,1-5-5,2-2-2,5 1-2,5 1 1,4 2-2,6 5 2,6 4-3,9 2 0,7 6-1,3 4 0,14 6-1,14 6-4,12 10 1,13 9-5,12 11 0,11 15 5,10 14 4,2 6 4,5 21-1,2 12-10,-2 9-23,-4 6-34,1 2-71</inkml:trace>
  <inkml:trace contextRef="#ctx0" brushRef="#br0" timeOffset="19142">13071 12720 399,'0'10'45,"3"-1"-24,-1 2-10,-1 4-3,1 5-4,-1 8-2,2 6-1,2 9 0,1 7-1,-1 9 0,-1 7 0,4 6 1,-3-1-1,0-4 2,-1-5-2,2-8 0,-3-9 4,2-11 5,0-8 8,-2-9-3,-2-7 2,3-8 1,-1-2 7,3-6-1,-2-9-15,3-6-3,2-3-1,-1-4-1,3-2-1,1 0 0,2 2-2,1 6 0,3 4 0,2 7 0,0 6 1,0 5 2,0 3 1,0 12 0,0 7-3,-3 6 0,-1 5 0,-5 4 1,-2 1 1,-4-1-1,-1-2-3,-2-3-1,1-4-22,0-6-28,3-6-46,2-9-50,3-7-190</inkml:trace>
  <inkml:trace contextRef="#ctx0" brushRef="#br0" timeOffset="19591">13917 12925 405,'-3'0'132,"0"3"-119,-1 1-6,-6 2-5,-4 5 1,-4 5 2,-6 4 1,-5 4-2,-2 7-2,-2 3-2,2 6 1,0 5 0,5 2-1,4 5 1,8 3 1,10 1 8,4 2 10,12-1 4,10 0 6,7-4-1,5-4-2,2-5-4,-2-9-13,0-8-7,-4-7-2,-2-7-10,-2-9-22,-1-4-20,1-2-41,-1-11-72,0-5-222</inkml:trace>
  <inkml:trace contextRef="#ctx0" brushRef="#br0" timeOffset="19890">14288 13043 291,'-8'14'303,"4"1"-285,-1 7-8,-3 7 9,-1 7-8,0 7-6,1 4-4,3 1-1,0 0-2,4 0-6,1-3-18,0-4-18,0-4-18,5-6-27,1-7-48,3-9-108</inkml:trace>
  <inkml:trace contextRef="#ctx0" brushRef="#br0" timeOffset="20361">14578 13614 646,'-13'9'55,"-2"-6"-54,-4 1-1,-10-2 3,-5 0-1,-5-2 0,-1 0-5,-4 0-25,4-1-33,0-2-17,6 0-14,6 0 14,4-2-20,9-3-11,6-4-17</inkml:trace>
  <inkml:trace contextRef="#ctx0" brushRef="#br0" timeOffset="20632">14466 13003 399,'-21'-2'300,"-3"2"-266,-1 0-12,-4 0-6,-5 4-13,-2 2-1,1 0-3,0-1-12,4-1-22,5-1-15,4-2-14,4-1-2,7 1-29,5 1 1,4 2-56,2 0-57</inkml:trace>
  <inkml:trace contextRef="#ctx0" brushRef="#br0" timeOffset="20966">14761 13568 615,'-5'6'58,"2"1"-37,0 2-12,-3 3 2,-4 3-6,3 4-4,0 1-3,1-2-11,2 0-10,2-1-16,1-3-25,1-2-18,0-4-13,0-2-81</inkml:trace>
  <inkml:trace contextRef="#ctx0" brushRef="#br0" timeOffset="21362">14931 13621 386,'-1'19'146,"-1"2"-125,1 2-3,-1 4 0,-4 1-3,3-1-6,1-1-6,2-1-3,0-4 1,3-1-1,10-3 0,4 0 1,6-3 2,5-4 4,6 0 18,0-4 1,3-1-11,-1-2-8,-2-1-2,-1 0-5,-7 0 0,0 1-4,-4-3-17,-2 0-54,-3-8-118</inkml:trace>
  <inkml:trace contextRef="#ctx0" brushRef="#br0" timeOffset="21804">15223 12940 146,'17'3'154,"3"9"-91,5 3-18,3 8-3,3 8-11,4 9-1,6 13-16,4 11-7,0 9 6,0 8 8,-7 4-3,-7 2 1,-6 1-1,-12-3-9,-10-2-7,-5-5-2,-12-4-4,-11-6-16,-7-10-22,-7-13-57,-9-14-108,-8-15 207,-9-16 0,-6-6 0</inkml:trace>
  <inkml:trace contextRef="#ctx0" brushRef="#br0" timeOffset="23405">13251 13477 423,'-19'8'85,"1"-2"-83,-9 0-1,-2 1-7,-7-1-12,-3-1-4,-4 1 4,-4-3 16,-2-2 3,-5-1 2,-5 0 1,-2 0 3,-4-4 1,-2-3 9,1-4 2,-3-2 5,3-2 6,2-4-2,4-5-7,1-3 6,0-8-8,3-5-2,2-5-2,-2-8-2,2-5 0,3-6-6,3-4-4,4-6-2,5-4-1,8-6-2,8 0 0,3-3 0,8-1-1,4-1 3,5 1-1,3 0 0,0 1 1,3 4-1,5 3 1,1 1 0,-1 3 0,-4 3 1,-4-2-1,-6-1 0,-14 0-1,-13-1 0,-7 1-1,-11-2 0,-11 5 2,-11 2-2,-11 0 1,-10 4 1,-9 3 1,-11 4-2,-9 2 1,-9 7 0,-4 6-1,-8 8 0,-3 6 0,-5 8-3,-2 8-1,-2 4 2,-1 6 1,-1 3-1,0 2 3,0 4 0,-5 5 0,2 2 1,-2 3 2,0 2 4,0 0-4,4 1 2,-3-1-2,6-2-1,1-1 0,1-4 1,5-2 1,1-4-2,5-2 2,2-2-2,7 1 4,3 0-1,7-6-3,10 0-2,6 0 3,9-1-4,7-2 1,9-2 1,10 1-2,6-3 1,13 1 0,7-1 0,10 2 0,11 1 1,6-1-1,9 4 2,3 2 0,5-1 2,1-1 0,2 2-2,0-2-2,0-1 0,6-1-1,-2-2 1,2-1 0,0-2-1,2-1 1,1-3 0,-1 0 0,3-1 0,-2-2 0,2 1 1,-3 1 0,-1 1 0,0 1-1,-3 3 2,1 3-3,-4 1 1,4 2-1,-3 2 1,1 1-2,-2 2 0,1 1 0,-1 0-2,1 2 3,-1 0-2,4 9-2,0 6 1,4 4 2,0 5 2,4 4-1,-1 0 1,2-1 0,-2 0 0,2-3 1,-3-4-1,-3-4 0,0-5 1,-4-2-1,0-7 1,-4-2 0,0-4 5,-5-9 1,-4-5-5,-1-7-1,-2-3-1,-1-2 0,0-1 0,-1 2 0,1 2-1,-1 5 1,5 5 1,-3 4 0,1 6 1,-5 6-1,-1 1-2,-9 12 2,-8 5 1,-7 3 4,-11 4 5,-6 1-7,-7-1-3,-5 1-6,-1-1-22,-3-5-38,1-3-106</inkml:trace>
  <inkml:trace contextRef="#ctx0" brushRef="#br0" timeOffset="39372">15286 12528 227,'0'-2'158,"2"1"-127,-2-2-5,0 3 1,0 0-22,-8 0-3,-6 0-1,-9-2 1,-7-1 0,-7 0 0,-5-1-2,-4 0 1,-4 2 3,2 2 4,0 0 4,3 0 1,5 2-4,4 3-7,8 0-1,5 1-4,6-1-21,8-2-44,6-1-88</inkml:trace>
  <inkml:trace contextRef="#ctx0" brushRef="#br0" timeOffset="40409">14865 11823 264,'4'0'143,"3"-5"-130,-3-6 17,1-3-8,-5-5-5,0-1-4,-5-7-3,-7-5-4,-10-3-3,-4-6 1,-8-1-3,-5-2 1,-5-1-1,-4 2 0,-3 4-1,0 3 2,0 3-1,0 7-1,1 2 0,5 5 0,3 4-13,7 1-44,4 0-62,4-1-136</inkml:trace>
  <inkml:trace contextRef="#ctx0" brushRef="#br0" timeOffset="41000">13159 10555 228,'13'11'140,"-1"1"-110,0 3-6,1 5-6,-2 7-11,1 5-2,-3 6-1,4 4-3,-1 1 0,1 1-1,-1 0 0,0-7 1,1-3-1,-2-7 0,1-6 0,-3-8 1,4-7 3,-2-6 36,0-3 4,-2-12-9,3-4-9,-1-4-7,1-2-6,2-1-4,0 2-7,2 4-1,-1 5-1,2 6 0,2 8-1,-2 1-1,3 13-1,-1 7-1,-1 6 2,0 3 1,-1 0-2,-5 1-10,-3-4-3,-1-4-18,-3-4-45,-2-5-18,-3-8-43,0-5-97</inkml:trace>
  <inkml:trace contextRef="#ctx0" brushRef="#br0" timeOffset="41392">13882 10667 268,'6'-13'16,"0"2"11,-3 0-17,-1 2-6,-2 2-2,0 1-2,-6 5 0,-2 1 0,-5 1 3,3 10 5,-4 6 2,-2 6 11,2 5 0,0 5-4,3 5 5,2 4-3,6 3-5,3 1 2,0 1 2,5-3-3,7-2-7,2-4-4,6-5 1,-3-5-5,3-7 1,-1-4-1,-2-7-8,-3-5-18,-3-5-37,-2-4-65</inkml:trace>
  <inkml:trace contextRef="#ctx0" brushRef="#br0" timeOffset="41614">14187 10950 405,'9'4'138,"1"-4"-113,-4 0 5,-1 0-23,-5 0-8,3 0-33,4-1-100,3-6-166</inkml:trace>
  <inkml:trace contextRef="#ctx0" brushRef="#br0" timeOffset="41784">14627 10995 609,'33'5'45,"-2"-5"-5,-3 1-18,-6-1-18,-4 0-3,-1 0-8,0-3-36,4-1-41,-1-2-48,3-3-103</inkml:trace>
  <inkml:trace contextRef="#ctx0" brushRef="#br0" timeOffset="43086">13631 11027 398,'-25'29'15,"-6"-1"-8,-8 1 11,-7 1-9,-9 0-5,-4-1-3,-6 2 0,-8-1-1,-4 1 0,-10-3 0,-3 1 2,-8-2-2,-4-2 0,-6-2 1,-7-1 0,-5-3 15,-5-2 6,-5-2-2,-7-5 1,-7-4-9,-6-5 3,-10-1 0,-7-7-3,-6-7-3,-3-4-4,-4-4 0,2 1-3,2-4 2,6 0 6,1-1 3,6-1 2,7-2-4,5-1-5,5-1-2,8-1-2,5-3 0,3 0 0,3-2-3,6-2 2,5 0-1,7 1 0,7 2-3,9 3 1,9 3 0,10 2 1,8 4-1,11 3 2,10 0-3,9 1-4,11 2 0,8 1 7,6 2 1,7 4 3,2 2 1,2 2 1,0 2 2,3 2-6,2 1-1,1 2-2,-3-1 0,-1 0-1,1-1 1,-3-2 1,1-2-1,-1-2-1,0-3 3,0-1-1,0-3 2,0 0 2,0 0 2,-1-1 0,-2 2-1,1 0-3,1 3-1,-3-1-1,3 2 0,-1 3-1,1 0 1,-1 2 0,2 2-1,0 2 0,0 1 1,0 0-3,0 5 1,5 5 0,4 4 2,2 3 0,3 1-1,0 4 2,3 0 0,0-2 0,0 0-1,0-4 2,-4-5-2,-3-4 1,-3-6 0,-7-1 2,-2-9 1,-15-5-3,-6-5 0,-8-4-2,-8 2 1,-6 0 0,2 2 0,-4 4-1,2 5 1,3 5 1,5 5-1,6 4 0,2 12 1,5 8 1,1 7 2,3 5-2,3 7-2,-2 2-8,4-3-89,-2-4-231</inkml:trace>
  <inkml:trace contextRef="#ctx0" brushRef="#br0" timeOffset="87609">18713 8872 355,'3'10'221,"4"-4"-217,3-3-6,-1-2-15,-3-1-39,2 0-60,3-3-135</inkml:trace>
  <inkml:trace contextRef="#ctx0" brushRef="#br0" timeOffset="87779">18970 8855 346,'20'13'248,"3"-1"-232,2-1-13,-5-4 0,-3-5-7,-4-2-26,1-2-67,-3-7-63,1-2-130</inkml:trace>
  <inkml:trace contextRef="#ctx0" brushRef="#br0" timeOffset="87944">19218 8811 525,'17'13'62,"3"0"-45,2 1 6,-3-3-14,-2 0-7,-3-5-4,-2-4-17,-1-2-21,0-2-52,0-5-36,-1-3-140</inkml:trace>
  <inkml:trace contextRef="#ctx0" brushRef="#br0" timeOffset="88996">19575 8859 129,'0'0'156,"0"0"-128,0-1-3,0-2-2,1-2-2,1 1 1,-2-1-1,0-1-1,0-1 0,0 0-5,0-2-5,-3-1-4,-1-1 0,3-2-2,-1 0 2,1-4 4,-1-3 9,1-2-3,1-3-2,0-2 3,0-1-1,0-1-5,0 1 1,0 2-4,3 2 1,5 3-2,-2 3-1,2 4-3,2 1 0,3 4-2,-2 2 1,1 3-1,0 0 0,4 4-1,-2 0 0,1 4-1,1 4 1,1 4-2,0 4 1,-3 3 1,0 1-1,-5 2 0,-3 0 0,-2-2 0,-4-1 1,-2-4-2,-7-1 1,-5-2-1,-2-4 1,-1-1 1,0-2-1,0 0 1,0-2 0,2 1-4,2-1 1,2 1 2,5 2 1,0-1 1,4 2 1,2 0 7,0 2 8,3 0 3,5 2-3,1 1-5,5 0-4,3 3-1,7 2-2,-1 1-3,8 1-2,-2 3 1,6-1-3,-1 1-15,0-2-32,0-2-73,-3-5-175</inkml:trace>
  <inkml:trace contextRef="#ctx0" brushRef="#br0" timeOffset="92970">19517 8194 151,'10'-4'123,"2"1"-97,3-1 13,4 1-13,3 1-11,1 0-8,2 2-4,4 0-2,5 0 0,2 8-1,1 5-1,0 4-1,1 5 1,-1 6 0,-3 4 1,-3 5-1,-2 4 1,-4 3-1,-5 3 1,-6 1-1,-6 3 1,-8-2-2,-3 1 2,-13-1 0,-7-4-1,-3-2 1,-8-3 1,-2-7 3,-3-4 0,-2-4 9,-1-3-1,-5-7 2,-1-5 5,-3-5 1,0-5 1,-4-9 5,4-11-4,2-7-6,2-10 2,7-6-1,7-7 6,9-4-4,6-4-5,12-2-6,6 2-3,11 2-2,12 6-3,8 7 1,10 6-2,7 10 1,4 7 0,6 7 0,1 5 0,-3 5 0,-8 3-2,-8 0-21,-8 0-33,-7-4-56,-8-6-134</inkml:trace>
  <inkml:trace contextRef="#ctx0" brushRef="#br0" timeOffset="93389">19999 8247 316,'33'-3'176,"3"-10"-148,4-2 14,2-3-3,0 0-12,4-2-18,4-3-6,2-2 0,7-2-3,2-1 0,7-2-2,5 0 0,6-1-1,6 0 1,4 2 2,2 1 0,1-1 0,-3 1 0,0-4 0,-7-2 1,-4-4 1,-6-5 0,-6-3-1,-11-2-1,-4-2 0,-4 1 0,-7-1-1,-4 1-9,-2 4-21,0 1-17,3 4-46,7 4-84</inkml:trace>
  <inkml:trace contextRef="#ctx0" brushRef="#br0" timeOffset="94099">22629 6428 429,'9'25'4,"-1"6"1,-5 9 1,-2 10 10,-1 10 6,0 10-2,0 7-7,2 8 0,-2 5-3,0 0-4,0 1-5,0-4 0,0-6 0,0-8 0,-3-8-1,1-9-2,-1-9-1,0-10-10,3-11-36,0-11-42,0-11-99</inkml:trace>
  <inkml:trace contextRef="#ctx0" brushRef="#br0" timeOffset="94377">23092 7494 545,'0'4'23,"-4"-4"-7,-16 0-13,-16 0 10,-9 0 2,-9-2 0,-10-1-6,-6-2-3,-4 0-4,-1 1-2,4 1 1,6 1-11,5 2-15,10-1-12,10 0 0,9-1-2,7-4 1,10-3 0,8-7-10,6-6-10,3-6-20,13-9-57</inkml:trace>
  <inkml:trace contextRef="#ctx0" brushRef="#br0" timeOffset="94641">22875 6600 328,'22'-27'26,"-7"-1"18,-4 4-1,-9 1-6,-4 3-4,-13 2-10,-12 3-17,-13 1-2,-11 1 8,-9 3-1,-12-1-3,-4 3-4,0 0-2,2 3-1,6 2-1,7 0 0,12 3-3,11 0-7,14 1-20,10 6-21,12 4-18,5 1-47,19 4-186</inkml:trace>
  <inkml:trace contextRef="#ctx0" brushRef="#br0" timeOffset="95146">23299 7371 495,'-4'-2'35,"1"2"-6,-4 6-27,-4 8-2,-2 4 1,1 7-1,-2 3 0,5 2 1,2 1-2,4-2 1,3 0 0,2-5 1,7-3 1,2-6 14,3-4 26,0-5 6,3-6-12,2 0-13,1-5-10,0-4-10,0 0-2,2-1-2,-1 4-10,3 2-10,-3 3-10,3 1-25,-4 0-20,3-1-48,-3-5-123</inkml:trace>
  <inkml:trace contextRef="#ctx0" brushRef="#br0" timeOffset="95374">23557 7414 269,'-3'16'211,"3"4"-181,-1 5 4,-2 6-4,-5 5-17,0 7 2,0 3-3,1 2-8,0 0-1,1 3-2,3-1 1,0-3-6,3-2-9,0-5-12,0-4-13,6-6-36,5-8-53,5-6-216</inkml:trace>
  <inkml:trace contextRef="#ctx0" brushRef="#br0" timeOffset="95907">23880 8206 422,'6'0'172,"-1"-8"-116,-2-7-24,-3-6-15,0-6-9,0-6-4,0-3-2,0-6-1,0-3 0,0 0-1,0-1 0,6 1 0,3 3 0,4 5 1,1 4-1,3 3 2,0 3 3,1 6 4,-1 3 2,-1 4-3,-1 5-2,-1 2-4,-1 6-2,-1 1 0,-1 1-3,-2 8 0,-1 4 0,-5 2 0,0 4 0,-3 1 3,-4 1-2,-7-1 0,-6 0 1,-6-2 1,-4-3-1,-1-1 2,-1-1-1,2-3 0,4 0-1,6 0 2,8 1-1,6 2 0,3 1 3,9 3 1,10 3 1,9 3 1,4 2 0,5 3 1,4 2-2,0 4 0,1 2 0,2 0-3,-4 2 0,-1-2-2,-7-2 0,-2-4-8,-7-5-28,-4-8-47,-12-9-135</inkml:trace>
  <inkml:trace contextRef="#ctx0" brushRef="#br0" timeOffset="96982">22216 5697 492,'24'-13'36,"5"-2"-23,5 2-3,10 3-4,4 4-5,9 2-4,8 4-17,8 0-6,8 8 5,7 4 2,7 6 6,5 3 3,4 4 9,2 4 0,2 2 1,-1 4 1,0 5 1,2 6 4,-5 3 4,-1 6-1,-3 7-1,-4 6-5,-6 8-2,-4 9 1,-2 10-2,0 12 0,-10 9 0,-2 5 0,-7 8 0,-9 8 0,-11 5 1,-13-2 3,-10 0 5,-13 2 6,-9-1 4,-15-9-2,-15-9-6,-12-5-3,-15-8 1,-10-12 7,-10-10-9,-13-12-1,-8-12 4,-9-11 0,-8-15-2,-6-15 2,-7-13 0,-6-10 5,-5-16 4,-4-17-1,1-14 1,-1-12-2,0-12-4,5-12-3,5-11-6,9-7-2,5-8 0,10-8-1,8-7 1,12-6-1,8-4 2,14-5-2,11-4 0,18-3 0,14-1 0,18 0-1,11 2-1,23 8 1,14 8-6,13 15 5,12 12-1,14 14 2,10 15 0,11 14-1,7 17-2,6 11 0,1 14-5,-3 11-2,-4 6-7,-12 8-16,-8 8-36,-10 6-101,-11 4-288</inkml:trace>
  <inkml:trace contextRef="#ctx0" brushRef="#br0" timeOffset="97743">23432 7928 754,'-2'-4'1,"-2"-1"-3,-4 3-10,-6 2 10,-5 7 1,1 11-17,-2 9-15,-1 9-24,0 9-4,-3 6-8,1 4 20,-5 3 24,-4 3 23,-9 2 2,-2 0 5,-10 2 11,-6 0 16,-7 2-5,-9 1-6,-8-1-9,-9-1 3,-12-1-4,-7 0 1,-10-2 5,-10-2-7,-3 3-5,-11 0-4,-5 1 1,-10 0-1,-6-1 0,-4 0 0,-11-1 0,-4-1 0,-7-2 2,-7 1 11,-2 2-5,-2 1-3,-2 0-1,-1 2-2,-2 1 0,-1-1 5,0-1 1,-4-2 0,1 0-3,-1-2-3,6-2-2,4-1 0,6-2 0,7 1 0,11-1-1,14 0 1,13-2 4,16 3 0,17 0 2,16 2-1,20-1-4,16-1-1,14-1 1,14-2-2,10-4 2,6-2 3,4-5-2,7 0 0,2-4-2,7-2-1,2-2 0,1-4-2,0-3-1,0-5 2,0-5-1,0-5-4,-3-4-13,-5-5-16,0-4-31,2-1-50,1-10-184</inkml:trace>
  <inkml:trace contextRef="#ctx0" brushRef="#br0" timeOffset="98483">16480 11536 343,'11'0'265,"1"-2"-254,2-3 19,0 1-12,2 3-17,5 1-1,6 5-5,5 5-17,6 5-2,2 4 6,5 3 7,3 3 10,3 3 2,2 3 1,1 2 7,0 4 7,-1 4 5,1 6-4,-1 4-9,-2 8-3,-1 7-8,-7 4 4,-2 4-1,-12 2 1,-10 2-1,-12 1 1,-7-1-1,-15-1 0,-15 0-1,-10-7-1,-11-3 3,-5-7-2,-11-9 1,-4-9 2,-6-9 3,-4-10 6,-4-9 9,-4-12 0,3-4-2,-3-19-7,7-9-2,4-11-6,6-10-1,6-8-1,14-10 3,10-8 5,9-8-3,13-6-1,9-4-4,11-5 1,0-1-2,14 1 0,6 2 1,5 5-1,8 2 0,7 6 1,8 6-1,11 7 0,8 6-1,12 8-2,8 9-2,9 11-4,6 8-14,7 9-9,5 9-5,6 4-24,4 5-53,0 1-50</inkml:trace>
  <inkml:trace contextRef="#ctx0" brushRef="#br0" timeOffset="99544">21055 10489 272,'0'0'329,"6"0"-278,2 9-12,0 7-17,1 8-16,-3 9-3,4 9 2,-3 9-1,-2 7-2,0 5 0,-4 4-1,2 3-2,0 0 1,1-3-2,0-5-10,1-7-10,0-9-4,-1-11-11,2-13-25,2-10-28,3-12-34,3-5-150</inkml:trace>
  <inkml:trace contextRef="#ctx0" brushRef="#br0" timeOffset="99778">21396 11061 610,'-31'8'18,"-8"-2"-3,-7 2 13,-7-2-8,-3 2-16,2-1-1,1 1-3,4 2 0,1-1-4,3 0-8,5-1-22,1-3-31,6-3-23,4-2-16,6-5-78</inkml:trace>
  <inkml:trace contextRef="#ctx0" brushRef="#br0" timeOffset="100277">20714 10480 456,'30'-30'50,"5"3"-3,6 5 5,3 1-29,8 4-10,2 6-7,8 7-4,6 4 0,3 8-2,5 14-1,2 10 1,1 12 1,-3 12-2,-5 10 5,-6 9-1,-12 10 11,-8 6 1,-12 5-3,-16 0-1,-14 0 0,-6-5-5,-21-7-6,-16-11 1,-11-8-2,-16-10 1,-9-9 0,-9-10-2,-5-9 2,-4-8 0,1-11 2,1-8-1,5-6 3,7-17 21,5-10 3,5-12-3,12-10 0,8-10-3,11-7-6,14-8-6,13-4-7,12 0-2,14 4-1,15 5-4,15 9-4,13 9-4,11 11 0,11 10-2,7 10 0,8 9 0,5 10-5,5 7-24,5 6-32,1 15-31,3 8-63,-1 7-113</inkml:trace>
  <inkml:trace contextRef="#ctx0" brushRef="#br0" timeOffset="100668">22035 11189 419,'-6'-3'81,"6"0"-40,4 2 18,10 1-16,8 0-34,11 9-5,7 7-4,11 6 1,13 9-1,5 5 1,11 7-2,5 4 2,3 4-1,2 2 5,-2-2 1,-5-3-5,-6-5-2,-10-5-1,-10-9-12,-13-8-15,-13-9-17,-13-8-37,-13-4-44,-5-12-155</inkml:trace>
  <inkml:trace contextRef="#ctx0" brushRef="#br0" timeOffset="100960">22224 10884 537,'26'18'64,"13"6"-29,12 10-7,13 10-15,9 9-11,12 11 0,10 8-3,9 6 0,3 4 2,1 2-1,-4 0 0,-8-5 1,-9-5-1,-13-7-4,-13-11-18,-13-11-24,-14-12-30,-8-13-41,-12-12-118</inkml:trace>
  <inkml:trace contextRef="#ctx0" brushRef="#br0" timeOffset="101330">23347 11309 574,'0'-6'27,"4"6"-8,4 10-12,4 14-11,7 15-12,7 14-4,12 18 0,5 10 0,2 11 7,3 4 11,-5 2 4,-4-3 13,-9-8 13,-15-9 1,-13-14-5,-7-10 0,-24-15-7,-15-14-9,-15-12 8,-14-8-1,-6-5-4,-9-7-2,-2-7 4,2-2-4,2-1-5,6-2 0,8 1 5,9-1-1,13 3-5,10 2-2,15 0-15,13 5-45,12 3-41,7 2-93,20 5-218</inkml:trace>
  <inkml:trace contextRef="#ctx0" brushRef="#br0" timeOffset="102056">24433 11802 633,'10'43'55,"-4"5"-46,-6 8 1,0 11 2,-8 5-7,-3 4-2,-1 3-2,3 0 0,-1-1 1,1-6 0,1-5-2,0-5 0,4-6-1,1-7-4,1-6-7,2-9 0,0-6 2,0-8-14,9-9-27,4-7-46,7-4-88</inkml:trace>
  <inkml:trace contextRef="#ctx0" brushRef="#br0" timeOffset="102305">24771 12900 630,'-35'7'42,"-7"-4"-4,-9-3 11,-10 0-27,-5-10-5,-1-3-11,3-2-3,1 0-2,2 0-4,10 1-9,6 0-8,9-1-5,9-1-5,8-2-9,7-4-20,7-5-16,5-4-44,12-6-178</inkml:trace>
  <inkml:trace contextRef="#ctx0" brushRef="#br0" timeOffset="102525">24791 11686 555,'-66'-3'263,"-7"0"-241,-9 3-12,-10-1 9,-7 1-13,-3 0-5,-2 0-10,3 4-35,3 3-82,7 4-138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09:51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19824 10494 91,'2'-6'53,"2"-1"34,3-1-60,2-1 7,0 1 1,2-1-12,3 0 2,0 1 5,1 1 4,4 2 12,-2 0-14,2 2-15,1 2-14,-2 2-2,3-1 0,0 3-1,0 7 0,-1 3 0,-3 6 0,-2 4 1,-5 5 1,-6 5 4,-4 2 5,0 2-2,-12 0 0,-4 0-6,-1-4-2,-3-3 0,0-6-1,-2-4 0,2-5 1,3-5 0,1-3 0,4-4 0,3-2 1,3-1 0,2 0 2,4 0-1,0-5 2,4-1-2,5 0-1,5-1-2,3 2 1,1 2-1,4 3 0,-2 0-1,2 2 2,-2 6-1,-3 0 0,-1 2 1,-2-1-1,-3-1-1,-4-1 0,0-3-6,-4-3-16,0-1-26,0-2-58,0-11-74</inkml:trace>
  <inkml:trace contextRef="#ctx0" brushRef="#br0" timeOffset="654">20533 10405 184,'0'0'154,"0"0"-111,0-4-18,0-2-11,-6 0-3,-5 1-4,-2 0-1,-4 3 6,-1 0 8,-4 2-6,-1 0-2,-1 0-4,1 4-4,3 2-3,1 1 0,4 2 0,6 0 2,1 2 6,3 1-1,4-1-2,1 1 0,0-2-2,7 1 1,3-1-5,-1 0 1,5 0 1,-2-2-2,5 2 0,-1 0 0,-1 0 0,-1 3 1,2 1 2,-4 3 7,-2 3-1,-1 1 1,-3 2-1,-3 1 1,-3-2 0,0 1-1,0-3 3,-5-1-1,-1-3-4,-3-2-2,0-4-2,-5-4 0,-2-2 0,-2-4 2,1 0-4,-4 0 0,3-5-8,-1-1-19,1-1-22,4-3-13,1 0-29,2-2-20,5 1-99</inkml:trace>
  <inkml:trace contextRef="#ctx0" brushRef="#br0" timeOffset="1345">20860 10382 302,'-2'0'63,"2"0"-55,-1 0-5,-4 1 2,-3 1-1,-1 4 2,-5 1 7,-3 5 8,-2 2 2,-2 5 0,-6 1 2,1 2 5,-2 2-11,2 2-3,1-2-10,5 1-3,4 0 1,9-1 1,5 1 6,2-1 6,6-2-1,8 0-5,6-4-6,4-1 0,2-3-3,5-4-1,-2-4 0,5-4-1,-3-2 1,-1-3-3,-4-8-2,-6 0 0,-6-3 4,-6 0 1,-6 0-1,-2 0-1,-11 2 1,-6 2 2,-2 2 6,-4 4 3,-3 4 1,-1 0-3,1 8-3,1 6-4,2 1-1,1 2-1,5-2-6,3-1-16,6-2-20,4-5-8,4-3-24,0-4-20,9-7-129</inkml:trace>
  <inkml:trace contextRef="#ctx0" brushRef="#br0" timeOffset="1681">21251 10627 165,'-18'0'192,"3"0"-145,-1 1-1,-2 1-6,-1-1-22,4 2-14,-2-1-2,6 1 0,2 1-5,1 1-23,3 0-15,4-1-15,1-1-57,0-3-88</inkml:trace>
  <inkml:trace contextRef="#ctx0" brushRef="#br0" timeOffset="2185">21401 10290 293,'0'37'57,"0"6"-17,0 5-3,0 1 2,0 0-10,0-1-9,0-4-5,-2-6-6,2-7-3,0-6 0,0-7 7,0-5 4,0-7 5,5-6 2,1-1-4,2-10-14,3-4-4,1-2-1,2-1 0,3 2-1,-1 4 0,-2 4 0,0 4-1,-4 4 1,0 1-1,-4 9 1,-3 6-1,-3 2 1,0 2 0,-6 0 0,-5 1 0,-3-4-1,-1-1 2,-2-5-2,-2-3 1,0-5 0,4-3-2,-1 0-10,4-8-16,4-5-15,5-2-28,3-3-34,6-2-52,8-1-63</inkml:trace>
  <inkml:trace contextRef="#ctx0" brushRef="#br0" timeOffset="2406">21654 10571 136,'9'5'166,"0"5"-97,-4 6-28,-2 2-17,-3 3 4,0 5 11,0 2-7,-5 2-6,1 0-11,1-1-11,1-2-3,0-4-5,2-5-16,0-7-25,2-6-11,1-5 23,3-9-25,-1-11-33,-2-8 22,0-7 10,-1-5-1</inkml:trace>
  <inkml:trace contextRef="#ctx0" brushRef="#br0" timeOffset="2521">21689 10535 135,'0'-30'138,"0"6"-41,3 3-25,0 5-6,1 3-32,0 2-20,4 4-11,1 1-11,1 3-37,2 0-46,2 1-75</inkml:trace>
  <inkml:trace contextRef="#ctx0" brushRef="#br0" timeOffset="2761">21883 10195 325,'2'0'65,"1"7"-30,-3 9-15,0 7-2,0 7 4,0 9-2,0 6-2,0 6-2,0 3-7,0 1-4,-3 0-2,1-4-2,1-5 0,1-6 0,0-5-1,0-6-4,0-5-17,3-6-34,1-7-26,1-8-53,1-3-56</inkml:trace>
  <inkml:trace contextRef="#ctx0" brushRef="#br0" timeOffset="2948">21886 10639 214,'-9'-13'174,"0"3"-112,-4 3 4,-1-1-33,-3 2-16,-3 1-8,0 1-3,1 2-5,1 2-7,2 0-34,4 0-15,2 2 0,6 5 19,2-1-11,2-1-23,0-1-11,6-3-20</inkml:trace>
  <inkml:trace contextRef="#ctx0" brushRef="#br0" timeOffset="3295">22114 10553 487,'2'-7'58,"-2"3"-38,-5 0-13,-7 2-2,-2 2-5,-2 2 2,2 7-2,2 3 0,1 1 0,6 1 1,2 0 0,3-1 0,0-2 12,9-1 19,7-1-7,-1-1-11,6 0-7,-1 1-4,0 1-2,-1 0-1,-4 2 2,-4 0 2,-3 2-3,-7 0 1,-1 1-2,-1 0 0,-12-1-1,-2 0 0,-5 2-2,-5-2-23,-6 2-39,-3-3-43,-2 0-40,-3 0-186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14:50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19097 4578 140,'14'0'122,"0"0"-65,-2 0-16,-2 1 2,-4 3-8,-3 4-13,-3 1-14,0 6 1,-6 8 6,-5 9 2,0 10-6,-1 9-5,-1 9-4,1 6 0,3 4-1,-1 0 1,3-1-1,-1-5 8,-2-4 10,3-9-3,-1-7-6,-1-9-4,1-9-4,2-9-3,3-6-13,1-10-21,2-1-31,3-14-24,10-7-58</inkml:trace>
  <inkml:trace contextRef="#ctx0" brushRef="#br0" timeOffset="230">19376 5038 220,'-1'4'184,"-12"-1"-183,-5 2 0,-6 1 20,-7 3 16,-3-1-5,-1 1-16,-1 1-10,2-2-4,3-2-2,3-2-16,8-1-44,7-2-5,7-1-40,6 0-53</inkml:trace>
  <inkml:trace contextRef="#ctx0" brushRef="#br0" timeOffset="570">19581 4541 211,'0'14'253,"0"4"-215,-3 8-10,-11 7 3,-5 9-5,-3 7 0,-4 6-6,3 6-9,0 1-8,4 2-2,3-2-1,4-4-4,4-6-1,4-4 2,2-7-2,2-5 1,0-8 2,0-8-4,3-6-9,-3-10-8,0-4-15,2-13-54,-1-10-28,6-9-107</inkml:trace>
  <inkml:trace contextRef="#ctx0" brushRef="#br0" timeOffset="961">19982 4419 474,'-14'0'77,"4"8"-66,-1 7 4,-3 6 7,-3 5-12,-3 6-7,-1 5-3,1 6 0,0 2 1,0 5 0,4 4-1,4 2-1,6 3 3,6 0-1,1-1 5,12-2 15,2-4 1,2-6-3,2-6-3,-5-7-7,-2-7-4,-2-6-5,-4-6-2,-3-3-6,-2-5-20,1-4-34,1-2-68,3-4-105</inkml:trace>
  <inkml:trace contextRef="#ctx0" brushRef="#br0" timeOffset="1239">20209 4871 522,'-8'10'54,"0"4"-53,-3 7 0,-3 5 4,-4 4-2,-2 2 5,-2 1-8,-1-2 1,1-3 0,2-2-3,3-3-11,4-4-22,7-2-40,6-3-28,2-5-115</inkml:trace>
  <inkml:trace contextRef="#ctx0" brushRef="#br0" timeOffset="1438">20247 5178 588,'-7'-17'70,"-4"-5"-50,-5-5 0,-5-3-16,-3-1-1,-2 2-4,1 0-21,-1 3-23,0 3-18,4 3-33,2-1-17,1 1-90</inkml:trace>
  <inkml:trace contextRef="#ctx0" brushRef="#br0" timeOffset="1723">20348 4382 253,'20'11'293,"1"2"-255,-3 8-4,-2 7-24,-1 9-8,1 9-1,-1 10-1,2 6-1,-1 6 1,-4 0 0,-3 2-6,-2-1-18,-6-1-26,-1-3-27,-3-1-30,-8-3-6,-6-4-34</inkml:trace>
  <inkml:trace contextRef="#ctx0" brushRef="#br0" timeOffset="2149">15934 5534 152,'-65'0'209,"-1"-3"-178,-4-2 7,-5 0-15,-2 1-18,-4 0-4,-1 1-17,0-1-24,1 0-29,5-1-114</inkml:trace>
  <inkml:trace contextRef="#ctx0" brushRef="#br0" timeOffset="2314">13845 5531 552,'-81'4'24,"0"-4"-19,-6 0 6,-4 0-9,-5 1-34,1-2-111,1-7-160</inkml:trace>
  <inkml:trace contextRef="#ctx0" brushRef="#br0" timeOffset="2477">11880 5575 618,'-82'8'3,"1"-5"0,-2-1 13,-3 2-12,-3-1-7,-3 0-34,2-1-57,-4-2-51,1 0-76</inkml:trace>
  <inkml:trace contextRef="#ctx0" brushRef="#br0" timeOffset="5570">20119 11716 116,'0'4'173,"-2"-3"-112,-4-1-24,-2 0-9,-3 0-12,-4 0-3,-2 0-6,-5 0-3,-1 0-2,-2 0-1,-1-1-1,1 0 0,-3 1 0,0 0 2,-3 0 7,0 0 6,-5-1 11,-1 1-2,-3-2-11,-2-1-5,-1 1-5,-1-1-3,2 2-6,5-3-55,0-3-88</inkml:trace>
  <inkml:trace contextRef="#ctx0" brushRef="#br0" timeOffset="91019">16510 8426 231,'31'-8'149,"1"0"-132,5 3-10,2 1-3,3 2-4,4 2-17,4 0-40,4 7-1,5 3-8,6 3-12,0 5 39,8 4 13,2 4 25,1 6 10,-2 4 15,1 5 9,-4 7 15,-6 5 7,-8 8-2,-5 9 6,-8 7-21,-9 8-11,-4 7-15,-11 4-9,-8 3-1,-9-1 0,-6-2 1,-14-7 0,-15-7-1,-9-8 6,-11-9-5,-10-9-1,-8-12 4,-6-10 15,-6-11 8,-7-12 5,-4-11-4,-6-15-1,-3-16-6,-5-14-6,0-13 2,-2-13-7,4-8-3,6-9-4,6-7-2,10-8-1,11-5 0,14-3 0,16-4 0,16 0 1,20 0-1,13 5-2,23 8 3,20 12-2,13 10 1,15 15-1,5 13-1,9 12-1,-1 10 1,-4 6-4,-8 2-7,-12-3-24,-13-9-22,-14-12-73,-12-12-234</inkml:trace>
  <inkml:trace contextRef="#ctx0" brushRef="#br0" timeOffset="92108">11127 3673 479,'-2'0'94,"-1"0"-78,-3 9-13,-5 11-1,-1 7-4,-5 7 2,-2 11 0,0 6 2,2 7-2,-1 4 0,1 4 1,0 2 5,0 1 5,4-1 4,5-4 2,4-3 4,4-5 0,1-7-1,10-6 7,5-7 1,5-4-3,6-9-2,1-5-6,4-8-9,4-6-4,3-4-2,3-1-14,-1-9-21,4-1-13,-1-2-23,-1-2-17,-4-3-30,-3-2-103</inkml:trace>
  <inkml:trace contextRef="#ctx0" brushRef="#br0" timeOffset="92316">11522 4312 744,'-17'1'25,"-5"-1"-29,-7-3 11,-7-6 10,-7 0-14,-2-2-3,0 2-19,3-1-27,5 2-24,11 3-38,7-1-95,10 2-58</inkml:trace>
  <inkml:trace contextRef="#ctx0" brushRef="#br0" timeOffset="92551">11555 3662 674,'-20'3'39,"-5"2"-30,-11 1 16,-10 0 3,-7 2-21,-6-2-5,-3 1-7,-2-2-40,5-1-67,5-1-81</inkml:trace>
  <inkml:trace contextRef="#ctx0" brushRef="#br0" timeOffset="93125">12088 4254 413,'3'-3'119,"0"1"-104,-3 2 15,0 0-15,0 7-17,0 11-2,0 6 4,-1 9 0,-2 10 1,1 5-2,0 7 1,1 1 0,-2 0 1,-2-1 2,-1-6 4,-3-3-1,-1-9-3,-1-5-2,2-9-6,1-7-28,7-8-46,1-8-93,11-7-126</inkml:trace>
  <inkml:trace contextRef="#ctx0" brushRef="#br0" timeOffset="93481">12397 4328 589,'-14'7'33,"-7"1"-31,-2 4 18,-8 2 6,-3 3-20,-2 1-5,4 3-2,2 2-15,4 1 2,4 1-3,7 0 3,4-3 7,3 0 6,5-4 3,3-1 18,0-2 11,13 1-4,7 1-5,6 2-7,8 5-8,6 2-5,4 4-1,1 1-1,-5 1-2,-3-1-25,-6-6-39,-3-4-45,-6-6-157</inkml:trace>
  <inkml:trace contextRef="#ctx0" brushRef="#br0" timeOffset="94520">12610 4368 440,'-1'5'44,"-1"3"-46,-1 5 4,2 5 9,-1 7-1,-1 7-4,2 7-3,-1 4-2,2 7 0,0 1 0,0 2-1,0-1-2,2-5 1,-1-5-1,2-8 2,-1-11 0,-2-6 0,0-9 0,0-8 2,0-2 12,0-14 3,-3-8-16,-2-8-3,-1-7 1,0-5-1,-1-2-1,3-4 1,-2 0-4,2 0-4,3 3 1,1 5 3,0 5 5,3 6 2,5 6 2,1 5 6,0 6 5,4 3-3,-1 4-3,4 3-5,1 2-3,3 2-3,2 0 2,2 7 0,1 4 1,2 3 2,-1 3 4,-6 2 1,-1 1 3,-5 1-3,-7 1-1,1 1-4,-9 1 0,1 1-2,-5 1 2,-8-1 0,-4-2-1,-7-2 1,-7-5-1,-4-5 0,0-4 0,-1-5 1,2-2-1,8 0-2,7 0 0,7-2 2,4 1 1,8 1 4,0 0 18,6 0 7,5 5-19,5 4-11,2 4 0,1 4 2,2 4 0,1-1-1,1 5-1,4 0-1,1 1 1,3 1-2,3-3 2,0-1-2,2-3-1,1-3-1,1-2-13,-3-3-13,0-1-33,-7-3-54,-1-2-159</inkml:trace>
  <inkml:trace contextRef="#ctx0" brushRef="#br0" timeOffset="95367">13243 4971 492,'9'28'38,"-2"0"-27,-1 3 10,-3-2 7,0-1-20,2-4-6,-4-3-4,2-4-10,-1-7-1,1-3-3,-2-7 0,1 0 14,0-9 2,-1-8 4,-1-5 2,0-6 7,0-4 3,0-3-2,0 0-4,0 2-6,2 3-2,5 3-2,1 7 1,5 4 5,0 6 1,5 4-6,-1 5 0,1 0 0,1 6-2,-2 4 0,-5 2 1,-1 1-1,-5 0 0,-4-2 1,-2 0-1,-3-3 0,-5-1 1,-3 0-1,0 0 2,2-3-4,1 1 0,4-1 2,4 0 1,0 1 0,3 0 2,6 1 7,5 2-2,1 2-2,3 2 0,-1 4-2,0 1-2,-2 4-1,-4 1 0,-2-1 0,-6 1-1,-3-2-1,-3 0 2,-8-2 0,-3-3 0,-6-2 4,-1-4 2,-6-4 0,-2-3-2,-2-1-3,-2-3-2,2-5-14,3-2-11,4-3-18,3-1-24,9-2-60,4-3-31</inkml:trace>
  <inkml:trace contextRef="#ctx0" brushRef="#br0" timeOffset="95844">14289 3464 549,'-17'19'7,"-3"9"5,-8 5 7,-3 8-4,-3 7-7,-1 6-5,-3 7-1,7 6 0,2 6 1,9 4 1,6 6 3,11 4 13,3 0 5,17 0 3,6-3 4,8-4-4,5-5-4,1-8-7,2-5-5,-1-8-8,0-9-3,-6-7-7,2-7-27,-4-9-41,2-9-39,-1-9-68</inkml:trace>
  <inkml:trace contextRef="#ctx0" brushRef="#br0" timeOffset="96157">14700 4038 550,'3'47'27,"-3"6"6,0 8-6,-1 0 3,-5 3-21,-2-3-6,0-2-3,0-6-16,5-4-27,3-4-24,0-7-27,3-5-24,8-8-30,3-9-45</inkml:trace>
  <inkml:trace contextRef="#ctx0" brushRef="#br0" timeOffset="96386">14882 4448 472,'0'-2'140,"-3"0"-108,-8-1-11,-5 0 1,-5-1-13,-3 1-1,-2-1-7,-2 1-1,2 0-17,2-1-27,4-1-22,3 1-20,5 0-32,7-1-1,5-1 7</inkml:trace>
  <inkml:trace contextRef="#ctx0" brushRef="#br0" timeOffset="96691">15045 3990 528,'0'-6'44,"0"4"-33,0 2-7,-7 6 3,-2 9-2,-2 10 7,2 6-1,-4 10-3,3 10 1,2 4-1,0 5-4,3 1 2,1 0 4,1-2-1,-2-4 4,2-6-5,-2-4-6,-2-6-2,0-7-6,3-6-14,-3-6-18,6-8-25,1-6-61,0-6-128</inkml:trace>
  <inkml:trace contextRef="#ctx0" brushRef="#br0" timeOffset="97111">15545 3960 601,'-9'5'-2,"-2"7"0,-4 6 2,-6 5 0,0 7-1,-1 5 1,0 5-2,-1 3-2,3 5 4,1 1 2,4 3-2,6-1 2,2 0 6,7-2 6,2-2 8,12-3 13,6-3-4,2-6-7,2-4-9,4-7-6,-1-6-7,-1-6-7,2-6-32,-2-5-36,-1-1-9,-2-6-46,-1-7-44,-3-1-85</inkml:trace>
  <inkml:trace contextRef="#ctx0" brushRef="#br0" timeOffset="97390">15889 4451 310,'-7'14'253,"-4"2"-242,-2 3 3,-5 3 10,-2 1-13,-4 0-7,3 0-3,-1-5-17,2 0-26,4-3-46,9-3-116</inkml:trace>
  <inkml:trace contextRef="#ctx0" brushRef="#br0" timeOffset="97588">15854 4675 631,'-6'-2'54,"-2"-7"-30,-6-3-4,-3-1-7,-2-4-9,-2-1-4,2 0-30,-3-1-25,4 1-24,-1-2-44,3 0-45,3 2 30</inkml:trace>
  <inkml:trace contextRef="#ctx0" brushRef="#br0" timeOffset="97957">15990 4001 456,'10'0'67,"0"0"-37,1 4 9,-1 10-26,0 7-10,0 9-1,2 10-1,-1 10-1,3 6 0,-2 9 0,-1 4 0,-5 3 1,1 0 5,-6-1 8,-1-3 0,-5-2-8,-4-6-4,-5-5-1,-1-6-10,-1-10-19,1-7-15,-1-11-18,2-10-49,3-11-25,1-3-85</inkml:trace>
  <inkml:trace contextRef="#ctx0" brushRef="#br0" timeOffset="98270">16282 3623 648,'37'34'8,"2"13"3,-7 16-4,1 17 1,-2 17-6,-5 13-2,-3 11 1,-6 9-1,-9 3-1,-8 2 0,-9-5-5,-17-3-14,-15-4-12,-11-8-13,-15-10-16,-9-10-52,-8-12-108</inkml:trace>
  <inkml:trace contextRef="#ctx0" brushRef="#br0" timeOffset="98955">10169 4474 381,'-11'1'72,"-2"-1"-104,1 0 26,-8 2 3,-6 0 3,-7 1 0,-4 0-2,-7 3-22,-4-2-23,-3-1-46,-2 1-75</inkml:trace>
  <inkml:trace contextRef="#ctx0" brushRef="#br0" timeOffset="99110">9238 4671 373,'-34'22'37,"3"-2"2,-1 2-8,-1 2-2,-4 2-23,3 2-4,-2 1-3,4-1-26,1 0-46,4-2-73,1-4-99</inkml:trace>
  <inkml:trace contextRef="#ctx0" brushRef="#br0" timeOffset="99259">8612 5220 410,'-20'29'59,"0"-3"0,1 2-24,-2 0-17,-1 2-14,0-1-2,2 1-9,0-1-29,0-2-35,3-3-54,0-5-42</inkml:trace>
  <inkml:trace contextRef="#ctx0" brushRef="#br0" timeOffset="136399">21559 4394 232,'23'-20'235,"2"-5"-224,1-1 17,1-2-12,2 0-12,5 2-7,8 2-13,6 5-9,11 4-4,6 7-2,10 5-2,7 3 0,8 5 20,6 10 13,6 6 14,7 5 21,1 5-4,8 4-3,3 5-6,1 3-5,-1 4 11,-2 4-16,-4 5 3,-6 4-11,-5 5-3,-10 6 0,-7 3-1,-11 4 0,-11 3-1,-14 2 1,-14 3-1,-15 4-1,-17 4 2,-7 1-2,-23 4 1,-17-1 1,-18 0 0,-17-5 0,-20-6-1,-17-6 1,-17-13 1,-13-10 2,-14-12 7,-12-14 5,-15-13 3,-6-15 4,-10-10-7,-7-20 3,-7-17-8,-4-15-4,7-15-1,4-14-2,9-12-3,16-10 6,21-6-3,21-3 1,20-3-5,25 3-1,21 5 4,24 7 0,26 7 1,22 8 2,19 10-3,24 9-2,19 12-3,17 9 0,14 10 2,10 12-14,7 11-15,0 12-16,-4 6-16,-7 7-38,-12 5-80</inkml:trace>
  <inkml:trace contextRef="#ctx0" brushRef="#br0" timeOffset="137335">16751 4633 344,'-3'2'60,"3"0"-13,-1 0 13,-1 4-20,2 2-18,0 6-12,6 9-4,8 9 0,3 10-3,2 5-2,0 8 1,-5 1-1,-8 1-1,-6-1-7,-8-6-5,-12-3 1,-10-5 0,-7-8-7,0-5 6,-3-8-6,1-4-14,5-6-20,4-7-66,9-4-47</inkml:trace>
  <inkml:trace contextRef="#ctx0" brushRef="#br0" timeOffset="137898">17882 4085 363,'-8'13'143,"0"0"-140,-4 6 16,-7 5 11,-6 5-7,-4 4-7,-4 5-5,-4 0 1,-2 3 0,1-1-5,-3-1-2,1-2-4,1 0 0,0-2-1,1-1 1,0-3 0,3-3 0,1-4 0,3-4-5,3-2-11,5-2-12,4-4-16,8-3-21,6-2-49,5-6-78</inkml:trace>
  <inkml:trace contextRef="#ctx0" brushRef="#br0" timeOffset="138190">17801 4750 480,'-2'-16'99,"-10"-3"-75,-5-4-9,-9-3 2,-5-3-6,-5-1-5,-4-2-4,-2 0-1,0 0 1,-1 0-1,1 1-1,0 0-1,2 1 2,1 1-8,0-2-12,2 1-13,0-1-11,4-1-19,4 2-67,8 1-57</inkml:trace>
  <inkml:trace contextRef="#ctx0" brushRef="#br0" timeOffset="140474">18451 3483 132,'6'13'222,"-2"0"-212,0 4-1,-1 4 9,-3 4-5,0 8-6,0 6-3,0 6-3,3 7 1,-2 7-2,2 7 1,4 5 1,-4 5-1,3 8-1,0 2 1,-1 5 0,-2 0 0,-3 1 0,0 0-1,0-4 1,-8-2-1,-1-7 2,1-6 2,-1-7 6,4-9 0,0-9 10,1-10 0,-1-8-4,2-8-5,-2-7-1,-1-4-1,-2-6 2,-1-1 0,-3-1-3,-4-3-2,-1 0-2,-5 2-2,-1-1-2,-5 1 0,-1 3 0,-7 2-7,-3 4-5,-4 2-2,-8 6-5,-8 4-1,-6 3-4,-8 5 7,-8 2 5,-7 4 3,-7 1 4,-7 0 5,-3-1 3,-10 0 15,-9-1 6,-8-1-3,-7-1-4,-7 0-4,-9-4-3,-8-1 1,-4-4-9,-10-4-2,-5-3 1,-5-3 0,-4-3-1,-6-3 1,-4-2-1,-2-2 1,-5-4 0,-1-1-1,1 0 1,-1 0-1,-2-5 1,5-2 0,-1-1-2,6 1 3,1 0-2,6-1 0,2 1 0,4-1 1,5 1-3,3-2 2,5 0-1,8-2-4,10-1 0,7 1-1,10-1 3,13 1-1,11 0 5,15 1-2,13 3 2,13 0-6,13 3 7,14 1-1,13 1-1,8 2 0,10 0-4,8 0-7,4 0-4,5 0-4,0 0 12,0 2 7,0-1 0,0-1-1,0 0 3,-3-7 2,-6-5-2,-2-5 6,-6-7 5,-3-7 3,-3-7-1,-4-7-1,-4-9-5,-1-7-1,-6-7-3,1-8 4,-3-5-7,0-5-2,1-3 0,-1-5 0,2-4 0,1-2 0,3 0 0,1-2-2,2 0 2,4 1 2,-3-2-2,5 4 0,0 2-6,7 1-16,2 5 22,5 4-2,8 7 1,3 3 0,5 7 3,11 8 0,5 6-2,9 4-1,10 7-1,7 3-2,10 7-9,11 3-5,11 3-3,13 5 7,13 3 5,10 4 5,12 1 2,12 2 1,10 0 2,8 1 0,7 1 5,7-1 9,7 0-2,3 0 2,5 2-4,7 1-2,2 1-6,8 2-1,2 3 0,6 3-2,3 1 1,3 0 0,1 6-5,2 2 1,5 2-7,0 0 2,3 1 2,0 0-1,-2-1 4,2 2 2,-2 1 1,4 0 1,-2 3-2,-5 2 1,3 2 0,-4 3 0,-5 3 0,-5 2 1,-5 2-2,-7 1 3,-8 1 0,-5 1-1,-10-1-1,-5 0 1,-7 0-1,-12 0-1,-6 0-3,-7-5-43,-8-5-123</inkml:trace>
  <inkml:trace contextRef="#ctx0" brushRef="#br0" timeOffset="174589.1399">17460 3912 448,'28'8'44,"3"-3"-36,-3-1-6,-2-3 5,-3 1-3,2-2-1,0 0-2,3 0 0,0 1-1,3 3 0,1 6-5,6 3-7,2 8-6,2 6-3,1 4 11,-1 8 9,-2 6 3,-4 8 5,-3 6 1,-9 9 2,-2 8-3,-6 6-3,-6 6-3,-5 0 0,-5 0 0,-2-4 2,-11-5 5,-11-5 2,-5-7-1,-10-5-2,-6-7-4,-8-6 0,-4-8-2,-3-8 0,-4-10 0,0-9 0,-1-11 0,3-3 1,5-17 0,1-9 9,5-11 2,4-8 2,10-11 5,5-10 2,5-10-1,7-8-4,6-10-5,8-7-6,4-5-3,2 0-1,11 1-1,5 5 0,4 6-1,3 10 0,4 12 0,1 10-1,4 11 0,2 9-2,3 11-7,7 10-15,1 13-19,4 8-18,9 16-64,-1 14-103</inkml:trace>
  <inkml:trace contextRef="#ctx0" brushRef="#br0" timeOffset="175393.3811">17500 4846 293,'0'7'173,"0"-1"-152,-3 1-19,-6 1-4,-5 3 7,-5 4-2,-2 3-3,-4 7 1,-5 4-1,1 6 0,-4 3 1,-2 5-3,-3 3-1,-2 4-2,-3 3 2,-4 2 1,-4 1 1,-6 3 0,-5 0 2,-10 1-1,-5-1 2,-12-4 2,-10-5 5,-14-6 8,-13-10-9,-18-9 2,-17-8 11,-19-7-12,-10-3-9,-15-2 2,-12 1 0,-5 4-2,-6 4 0,0 5-1,2 6 0,-2 4 1,3 6 0,4 6 0,4 4 0,3 7 1,3 5 3,6 6 4,2 5 8,11 6 1,4 6 3,10 3-1,10 7-3,12 5-2,15 6-6,12 2-1,16 6-5,12 4 1,16-1-3,14 1 1,15-2 0,14-5 0,11-6 2,8-12 6,9-11 1,3-14 0,0-14-3,2-11-6,-4-10-1,-1-9-2,-3-8-21,-1-6-26,-6-5-63,3-6-109</inkml:trace>
  <inkml:trace contextRef="#ctx0" brushRef="#br0" timeOffset="175941.5455">10356 8114 622,'0'12'19,"6"10"-8,-2 11-7,-4 14 6,0 12 6,0 11-7,-4 13-7,-3 7-1,1 1 0,-2 0 0,2-4-3,6-6-6,-2-10 4,2-10 2,6-10 2,2-11 0,1-10 2,4-12-1,-2-8-2,2-10-12,3 0-42,3-16-12,-1-5-28,5-7-15,4-3-77,2-4 32</inkml:trace>
  <inkml:trace contextRef="#ctx0" brushRef="#br0" timeOffset="176207.6253">10848 8667 584,'-20'0'12,"-5"2"2,-11 2 24,-10-3 4,-6 0-22,-3-1-12,-1 1-6,2 0 0,2 0-2,9 0 0,6 1-4,9-1-7,9 1-11,12-1-8,7 2-4,4-2-8,18-1-61,6 0-37,9-7-71</inkml:trace>
  <inkml:trace contextRef="#ctx0" brushRef="#br0" timeOffset="176475.7057">10891 8287 429,'6'41'123,"1"9"-51,-3 11-32,-1 12-1,-3 12-3,3 5-14,0 2-7,2-1-9,1-3-3,1-7-2,0-9 0,1-7-2,1-8-6,1-9-23,1-10-23,2-11-34,3-12-81,4-12-153</inkml:trace>
  <inkml:trace contextRef="#ctx0" brushRef="#br0" timeOffset="177272.9448">11910 7942 410,'4'-1'27,"-1"-4"0,-3 0-10,-3-1-11,-7 2-2,-4 2-2,-2 2 0,-1 0-4,-3 11 4,-2 1-4,-3 7 2,-1 3 0,-3 6 0,-4 6 0,-3 5 4,-1 8 5,0 3 8,3 6 1,3 4 5,6 3-1,5 3 3,6 2-8,6 3-2,7 1 0,1-2-5,3-3-2,9-1-3,2-7-2,3-5-2,2-6 0,2-3-6,0-8-21,3-4-30,3-9-39,1-7-56,1-8-141</inkml:trace>
  <inkml:trace contextRef="#ctx0" brushRef="#br0" timeOffset="177772.0945">12215 8725 561,'-9'31'-5,"4"2"14,-7 2-2,-8 2 6,-4-4 4,-4-3-13,-1-3-4,0-3 1,-1-4-3,2-3-8,2-2-11,3-3-4,2-4 2,6-3-8,3 0 9,5-3-9,7-1-27,0-1-24,7 0-22</inkml:trace>
  <inkml:trace contextRef="#ctx0" brushRef="#br0" timeOffset="178042.1755">12217 9069 683,'-3'0'2,"3"-3"7,-5-3-18,-4-3 6,-7-6 4,-2-5 0,-3-4-1,-3-2-2,-3-5 2,-2-1-6,2 1-16,3 0-14,0 2-19,6 3-26,7 3-12,5 2-27,3 1-125</inkml:trace>
  <inkml:trace contextRef="#ctx0" brushRef="#br0" timeOffset="178369.2736">12316 7952 445,'25'2'87,"1"6"-52,4 5-2,-3 10-8,6 11-6,1 16-10,5 16-1,0 17 4,-2 18 4,-6 13-4,-9 6-3,-13 2-1,-9-2-6,-22-4 0,-17-7-12,-16-6-20,-14-9-28,-8-4-24,-5-5-28,-4-5-65</inkml:trace>
  <inkml:trace contextRef="#ctx0" brushRef="#br0" timeOffset="180120.7989">13373 5453 203,'3'1'0,"0"0"56,1 0-18,-4 1-19,0 0-19,-7 2 0,-4 2 1,-2 2-1,-8 1 1,-2 2 0,-6 2 0,-5 1-1,-5 2 0,-6 0 0,-5 0-1,-4-1-1,-6-3-2,-6-3 2,-3-4 2,-4-3 1,-8-2 5,-4 0 10,-7-7 5,-7-4-1,-6-1 1,-4-4-4,-2-4-1,-1-4-5,0-4 0,2-5 4,3-6 9,0-5 4,5-3-2,3-3-6,6-1-5,9 0 0,10-1-3,13 3 3,12 0-1,14 3-1,14 2-3,11 0 2,10 3-5,0 2-3,11 5-2,5 4-3,-1 8-5,2 5-10,0 9-21,0 5-57,4 3-85</inkml:trace>
  <inkml:trace contextRef="#ctx0" brushRef="#br0" timeOffset="181679.2663">11800 5088 450,'3'0'7,"1"0"6,-4 0-9,0 4 1,-4 5-6,-2 3 3,-4 5 0,-2 4-1,-2 5 0,0 3-1,0 3 0,-2 1 1,1 2-1,1 2-1,-1-1 1,-3 3-1,0-1 1,-1 3 0,-1 3 0,0 2 1,0 2-1,1 3 3,-6 2 5,2 1 4,-6 1 2,-5 0 7,-5 0-13,-3-1-5,-1-2 0,-6-1-2,0-3 0,-5-4 0,-2-3-1,-3-3 0,-6-7 2,-5-5-2,-4-4 1,-4-4 1,-6-4 0,-1 0-2,-2-3 1,0 1-1,-2-2 1,-5 0 8,0 1 4,-2-1-1,-5 1-1,0 0-3,-1 2-4,0 3-2,4 2-1,0 3 0,5 3-1,6 4 1,5 6-1,5 3 0,7 7 0,3 4 1,8 6 0,7 2 0,7 5 0,4 0-1,7 2 0,8 2 1,6 2-1,1 1 1,4-1-1,4 1 1,-2 2-1,1 0 0,-2-2 1,-3 1-1,-3-2 0,0 0 0,0-3 1,-2-1-1,2-1 1,1 0-1,2-1 1,2-4-1,-1-2 2,2-2-2,0-4 0,2-4 3,-1-4 2,4-5-1,-2-6-3,2-5-1,3-7 1,1-5-1,0-5 0,2-3 1,2-4 1,1 0-1,-2-1 5,2 0 1,0-3 4,0-2-6,0 0-2,0 0-2,0 1 0,0 0-1,0 2 1,0 1-2,0 1 2,0 0-1,0 0-1,0 0 1,2 0-2,4 0-1,-1 1 0,2 2 3,0-1 0,0-1 1,-1-1 0,1 0 0,-1 0 0,0 0 1,0-3-2,2-1 1,0-2 0,1 1-1,0-1 1,1-1-2,1 0 1,1-1 1,-1-1-2,1 0 1,2-1 0,-1 2 0,-3-2 0,1 0 0,-5 0 0,2 2 0,-2 1-2,1 0 2,-6 1-2,1 3 1,1 1 1,-3 1 0,0 1-3,0 0-5,-3 9 0,-7 5 6,0 3 1,-3 3 1,-1 3 0,-3 0 0,-1-1 0,1-3 0,-2-2 0,0-2 0,2-7 0,2-2 1,-1-4 0,4-2 0,-2-5 3,-2-10 9,-1-7 2,-1-6-1,-2-7-4,-1-1-5,1-2-5,2 1 0,2 5-1,4 3-19,4 3-40,3 1-104,5 1-234</inkml:trace>
  <inkml:trace contextRef="#ctx0" brushRef="#br0" timeOffset="182846.6164">10034 8532 515,'-8'4'11,"-7"0"-8,-9 1 18,-7 0 5,-6 2-16,-3 0-2,-5-1-4,-3 1 0,-2-2-2,2-1-2,0 0 1,0-3-1,3 0 1,6-1-1,2 0-1,6 0-1,2-4-4,7-1-7,6 0-5,7 0-29,9 0-31,6 1-72</inkml:trace>
  <inkml:trace contextRef="#ctx0" brushRef="#br0" timeOffset="183074.6848">9990 8843 489,'-20'5'105,"-11"-5"-101,-12-2 10,-16-3 24,-11-3-11,-6-2-16,-4 1-8,-3 2-1,1 4-2,2 2 0,-1 1-27,5 3-44,5 1-76,1-1-278</inkml:trace>
  <inkml:trace contextRef="#ctx0" brushRef="#br0" timeOffset="252159.404">6908 2569 185,'27'-9'181,"2"-1"-174,2 0-2,2 2 8,4 2-3,2 0-10,4 2-3,7 1-8,7 3-7,7 0-9,4 0 10,5 2 1,6 6 7,3 1 6,5 4 3,1 3 2,2 2 8,3 6 7,-5 3-1,2 5 3,-3 6 5,-6 5 1,-5 6-5,-8 5-6,-6 5-5,-11 5-4,-9 3-3,-9 1 0,-10 1-2,-14-3 0,-9 0 0,-15-6-2,-20-4 2,-14-5 0,-16-6 2,-14-5-2,-16-7 1,-12-7 2,-9-9 4,-13-7 7,-3-10-4,-6-5 11,-4-15 4,-1-10 4,1-9 8,0-9-5,4-7-1,7-9-12,10-5-3,14-6-5,18-2-3,20-2-3,19 1-2,22 2 1,17 3-2,13 4 2,20 4-3,13 7-1,13 8-3,2 8-5,1 7-6,-3 10-6,-4 5-24,-10 5-57,-5 2-134</inkml:trace>
  <inkml:trace contextRef="#ctx0" brushRef="#br0" timeOffset="252700.5663">7452 2614 669,'11'-33'18,"6"-2"-3,-1-3 3,-1 0-7,2-3-9,4-5-2,0-3-3,6-5-1,5-4-3,12-5-5,7-4-2,9-2-1,10-6 8,11-2 9,2-4-2,12 1 0,6-6 1,9 1-1,5 1 2,10 2-5,7 5 4,9 2-2,6 7 1,10 6 0,7 7 2,11 5-2,4 8 0,8 6 1,5 4 0,4 5 2,5 5-1,1 5 2,-1 4 0,1 3 2,-2 3 1,-5 3-6,-4 0 1,-8-1 2,-11-2 0,-12-3 1,-8-3-2,-13-4-3,-13-2 1,-12-4-6,-7-1-8,-9-1-12,-11-3-18,-11-2-23,-9-2-43,-10-3-58</inkml:trace>
  <inkml:trace contextRef="#ctx0" brushRef="#br0" timeOffset="254418.0814">14941 320 229,'6'0'152,"-2"-2"-123,0 2 23,-4 0-15,0 3-33,-2 5-7,-10 4 3,-2 6 1,-8 5-1,-1 5 3,-5 4-3,-2 2 0,-1 0 1,2-1-1,-1 0 0,3-5 0,3-3 0,3-4-12,2-3-16,5-2-25,8-5-45,6-3-94</inkml:trace>
  <inkml:trace contextRef="#ctx0" brushRef="#br0" timeOffset="254632.1456">14933 777 552,'3'0'61,"-3"0"-27,0-3-2,-9-9-26,-8-3-3,-8-5-2,-6-5-2,-6-2 1,-4-3 0,1 0-16,1 1-39,4 0-21,5 3-31,5 1-10,10 4-54</inkml:trace>
  <inkml:trace contextRef="#ctx0" brushRef="#br0" timeOffset="254939.2377">15775 473 532,'0'0'24,"-10"0"-30,-10-1 8,-9-3 2,-7 0-2,-6 0 1,-1 0-3,-4 1 1,4 0-38,6 2-66,6 1-116</inkml:trace>
  <inkml:trace contextRef="#ctx0" brushRef="#br0" timeOffset="255132.2956">15727 630 579,'1'13'19,"-1"-4"-17,-9 1 5,-8-1 3,-3 0-7,-5-2 0,2-2-37,2-2-69,6-3-84</inkml:trace>
  <inkml:trace contextRef="#ctx0" brushRef="#br0" timeOffset="255417.3811">16265 251 610,'0'10'35,"-3"5"-35,-5 4 2,-5 4-1,1 3 1,-2 1-3,2-3-54,4-3-80,8-5-149</inkml:trace>
  <inkml:trace contextRef="#ctx0" brushRef="#br0" timeOffset="255586.4318">16345 276 320,'10'0'310,"0"2"-280,0 15-12,-1 6-17,-3 7-2,2 4 2,-3 4-3,1-1-37,3-4-70,-1-5-100</inkml:trace>
  <inkml:trace contextRef="#ctx0" brushRef="#br0" timeOffset="256027.5641">16978 286 449,'-2'40'99,"2"5"-86,-1 8 6,-9 4 5,-2 1-13,-4 0-6,1-3-4,-2-4-1,1-7-12,2-4-26,4-8-42,5-6-39,5-5-151</inkml:trace>
  <inkml:trace contextRef="#ctx0" brushRef="#br0" timeOffset="256205.6175">17147 920 513,'1'8'103,"-1"-4"-67,-14-2-32,-15-2 13,-10-2 8,-14-8-6,-5-6-6,-3-2-10,-1-4-3,5 0-45,9 1-88,10 2-105</inkml:trace>
  <inkml:trace contextRef="#ctx0" brushRef="#br0" timeOffset="256434.6862">17155 275 635,'0'-11'61,"0"3"-43,-16 3-10,-13 4-8,-12 1-1,-5 0 3,-7 6-1,2 4-2,1 1-23,10 2-36,6-1-92,9-1-24,8-3-43</inkml:trace>
  <inkml:trace contextRef="#ctx0" brushRef="#br0" timeOffset="256859.8137">17939 784 627,'-9'3'13,"-2"0"-21,-6 0 11,-5 2 0,-3 2-3,2 3 1,1 3 0,7-1-2,4 3-3,6 1-1,5-1 6,5 1 2,12-5 7,3-1 3,3-5 5,4-5 0,-2 0-11,-4-11 7,-4-4-9,-7-6-5,-6-3-4,-4-3-3,-6 1-8,-6 2-14,-4 0-27,-1 3-37,2 1-74</inkml:trace>
  <inkml:trace contextRef="#ctx0" brushRef="#br0" timeOffset="257550.0207">17982 828 576,'21'29'107,"-3"-5"-97,-1-5-3,-6-5-6,-5-4-1,0-6-4,-2-4-16,-3-5-30,-1-11 21,0-5 6,0-5-1,0-2 13,0 0 11,0 3 2,0 6-1,0 5 3,2 7 10,2 7 11,3 3 6,3 12-27,4 8-5,3 6 1,5 4 1,1 1 1,1-1-1,0-4 2,0-6-2,-3-5 2,1-8 1,-3-7-1,-1-3-3,2-5 0,-1-8 0,-2-5 0,-1-1-1,-2 0 0,-2 3 2,-3 3-1,-3 3 2,-1 4 7,1 5-7,-3 1 5,4 1-4,-1 7-6,0 1 3,3 0 1,4 2 1,1-4-1,1-3 5,2-2-1,5-2 5,-2-8 1,2-7-2,-5-6-4,0-4-4,-6-4-1,-5-1-1,-5 2-1,-1 3 0,-4 3 2,-5 8-1,-4 4-2,-2 7 1,-2 3-1,0 5 3,-4 7 1,4 4 0,3 3 2,5 3-1,8 5 0,1 3 1,13 3-1,12 1 3,6-1-5,10-3-3,5-5-16,4-5-37,1-7-18,2-6-64,-2-4-20,-2-3-107</inkml:trace>
  <inkml:trace contextRef="#ctx0" brushRef="#br0" timeOffset="257899.1254">19389 1035 350,'4'-5'275,"2"-11"-260,2-8 6,-6-8-14,-1-9-6,-1-7-2,0-7-4,0-6 0,3-2 1,5-4 1,1 0 1,5 1-3,2 5-8,1 8 9,0 10 4,0 10 4,-5 12 18,2 12 10,-3 9-2,-1 5-14,0 18-13,3 12-6,-2 12 1,0 10 2,1 8 0,0 3-1,-1-1-19,2 0-21,-1-8-37,2-7-49,-2-7-74</inkml:trace>
  <inkml:trace contextRef="#ctx0" brushRef="#br0" timeOffset="258049.1704">19671 883 349,'-17'-17'89,"1"1"-11,-2 2-12,-3 3-18,0 1-11,-3 4-15,-2 1-13,-2 1-5,3 1-2,2 0-19,8 3-86,5 0-97,10 0-164</inkml:trace>
  <inkml:trace contextRef="#ctx0" brushRef="#br0" timeOffset="258369.2664">19958 296 342,'-2'0'186,"-3"10"-180,1 9 0,-7 7 15,0 12 12,-1 8-7,-1 8-14,2 6-6,2 2-3,1 4 0,4-3-1,2-3-8,2-5-3,0-7-7,3-7-4,5-10-14,1-6-23,4-7-9,-3-9-33,4-6-117</inkml:trace>
  <inkml:trace contextRef="#ctx0" brushRef="#br0" timeOffset="258562.3243">20119 855 623,'0'22'44,"0"0"-43,0 2 5,0-2-5,0-1 1,0-3-3,-2-6-46,2-3-70,3-6-71</inkml:trace>
  <inkml:trace contextRef="#ctx0" brushRef="#br0" timeOffset="258696.3645">20159 607 223,'0'-11'379,"11"9"-367,8 2-7,7 9-10,6 5-67,6 4-137</inkml:trace>
  <inkml:trace contextRef="#ctx0" brushRef="#br0" timeOffset="259194.5139">20596 789 501,'-12'2'46,"-4"2"-20,-2 3 4,-5 3-19,-4 4-8,1 5-2,4 4-1,2 1-7,8 1-8,7 0-1,5 2 9,5-1 7,12-2 1,3-2 3,6-3 2,2-3 5,3-7-5,2-6-3,1-3-2,1-3-2,-2-8-8,-2-6-2,-3-3 4,-6-2 6,-5-1 1,-8-2 1,-3 0 0,-6 0 1,0 2 1,-3 1 0,-6 3 3,-4 4-2,-2 5-3,-2 5-1,-2 5-1,-1 0 0,0 12 2,0 2-1,4 6 2,5 3 0,8 2 4,3 2 10,8 1 15,9 1 4,5-4-5,6-4-2,1-5-9,1-4-7,4-6-4,-2-5-5,1-1-3,-4 0-3,2-1-13,-3-3-33,-5 1-54,2-1-82</inkml:trace>
  <inkml:trace contextRef="#ctx0" brushRef="#br0" timeOffset="259705.6672">21782 359 466,'-15'-12'30,"-7"0"-30,-9 3 6,-6 1-3,-11 6-1,1 2-2,-2 6-2,5 10-23,7 7-32,11 5-22,15 5 47,11 5 33,11 4 54,15 4 28,11 0 2,7 3-12,-1-2-13,0 0-22,-1-2-11,-4-1-6,-9-1-17,-6-3-1,-7-1-4,-8-3 0,-8-4-2,-5-4 0,-14-6-2,-6-7-13,-6-7 2,-4-8-5,-2-1-33,-2-14-37,6-5-65,4-6-167</inkml:trace>
  <inkml:trace contextRef="#ctx0" brushRef="#br0" timeOffset="259984.7509">21471 267 568,'11'0'67,"-1"2"-51,-2 10-6,-3 9-13,-5 10 3,0 8 0,-8 12-1,-4 10 0,-1 8 2,2 6 0,1 3-1,2-4 0,5-3-3,1-7 2,2-8 1,0-9 0,0-8 0,0-8-11,0-8-42,5-8-46,4-9-76</inkml:trace>
  <inkml:trace contextRef="#ctx0" brushRef="#br0" timeOffset="260332.8553">22046 451 577,'-5'20'36,"1"7"-38,-6 9 7,-5 6 2,-4 7 2,-1 4-2,0 3-6,1-1-1,2-1 3,5-2-5,2-4-16,6-6-26,4-5-19,0-6 3,12-5-21,4-7-20,5-6 1,6-8-63</inkml:trace>
  <inkml:trace contextRef="#ctx0" brushRef="#br0" timeOffset="260723.9726">22444 736 284,'8'-8'218,"-2"0"-192,-1 1 2,-5-1-12,0 2-15,-9 0-1,-5 2 0,-5 3-1,-4 1 1,-4 4 0,0 9 1,0 5-2,4 6 0,4 7 0,5 4 2,8 3 3,6 4 4,5-2 12,12 0 15,5-5 7,5-5-14,4-6-4,4-8-4,0-9-1,2-7-6,1-9-3,-3-15-5,-2-9-4,-7-6-5,-7-4-6,-10-1 1,-9 1 3,-5 5 0,-12 3-16,-4 6-32,-6 4-27,1 3-31,0 4-52</inkml:trace>
  <inkml:trace contextRef="#ctx0" brushRef="#br0" timeOffset="261181.1097">22861 1118 623,'-4'-2'154,"4"-1"-157,0 0-37,0-3-34,0-3-58,0-1-25</inkml:trace>
  <inkml:trace contextRef="#ctx0" brushRef="#br0" timeOffset="261451.1907">23385 386 548,'0'0'55,"-1"7"-50,-9 9-9,-5 7 10,-5 7 2,-3 6-3,-1 3-5,4 0-10,6-4-80,8-4-127</inkml:trace>
  <inkml:trace contextRef="#ctx0" brushRef="#br0" timeOffset="261614.2396">23526 475 361,'11'0'237,"-3"19"-206,1 13-10,-6 13-16,-3 11-4,0 9 0,-7 6-13,2 4-98,2 0-286</inkml:trace>
  <inkml:trace contextRef="#ctx0" brushRef="#br0" timeOffset="263087.6815">19344 1669 231,'-4'0'200,"1"2"-173,-1 4-26,-2 5 0,-2 5 1,-5 5-1,-4 7-1,0 6-3,-4 7 9,-1 6-1,-1 6-2,-1 0 1,1 3-2,3-3 0,0-3 0,1-8 0,4-7-1,1-7-2,4-10-2,4-8-23,6-6-65,0-4-94</inkml:trace>
  <inkml:trace contextRef="#ctx0" brushRef="#br0" timeOffset="263356.7622">19434 2345 202,'9'3'280,"-3"-3"-201,-6-5-25,-6-10-23,-13-8-25,-10-7 3,-10-6 0,-11-7-4,-5-3-2,-6-2-2,-1 1-1,5 3 0,2 4-7,9 5-22,9 6-4,7 5 4,9 5-5,7 1-17,6 5-4,8 0 15,0 2 0,8 2-31,7-1-50</inkml:trace>
  <inkml:trace contextRef="#ctx0" brushRef="#br0" timeOffset="263599.8351">19578 1507 411,'-14'14'48,"1"6"-20,-2 6 22,-5 6-20,-2 5-23,2 0-4,3 1-12,7-4-109,6-3-239</inkml:trace>
  <inkml:trace contextRef="#ctx0" brushRef="#br0" timeOffset="263984.9506">19992 1847 542,'-22'6'4,"0"-1"2,-4 0 3,-7 0-4,2 1-4,2 0-6,2 1-38,4 0-25,9 2-20,8 0-93</inkml:trace>
  <inkml:trace contextRef="#ctx0" brushRef="#br0" timeOffset="264192.0127">20120 2144 481,'-9'1'48,"-8"-1"-47,-9-2 19,-9-6 10,-3-2-3,-7-1-16,1-1-10,1 1-10,3 2-50,6 2-71,6 1-126</inkml:trace>
  <inkml:trace contextRef="#ctx0" brushRef="#br0" timeOffset="264532.1147">20435 1548 495,'-9'28'19,"1"3"-13,-3 5 0,0-2-4,2-1 0,1-1-23,4-5-64,0-6-24,4-6-76</inkml:trace>
  <inkml:trace contextRef="#ctx0" brushRef="#br0" timeOffset="264710.1681">20587 1598 449,'0'28'31,"-9"9"1,-4 8-3,-4 9-19,0 8-5,2 7-10,7 7-117</inkml:trace>
  <inkml:trace contextRef="#ctx0" brushRef="#br0" timeOffset="265984.5503">21074 1661 487,'0'12'28,"-2"2"-18,-2 9-12,-6 6 4,-2 8-1,-2 8-1,0 8 0,2 7-4,2 4-7,3 4-19,2 0-13,3-4-8,1-8-11,1-8-14,0-13 5,0-12 31,0-11-4</inkml:trace>
  <inkml:trace contextRef="#ctx0" brushRef="#br0" timeOffset="266221.6214">21207 2398 594,'-20'1'12,"-3"-1"-4,-11-1 16,-10-4-2,-5 1-15,-3-2-5,1 2-1,0 3-8,6 0-34,2 1-18,9 0-34,4 0-19,10 0-43</inkml:trace>
  <inkml:trace contextRef="#ctx0" brushRef="#br0" timeOffset="266477.6982">21251 1605 249,'-21'-4'386,"0"2"-378,-3 2-8,-7 4 11,-4 11-1,-4 2-3,0 3-7,0 3-2,1 2-40,2-3-64,7-3-85</inkml:trace>
  <inkml:trace contextRef="#ctx0" brushRef="#br0" timeOffset="267372.9667">21908 2153 184,'-6'-7'127,"1"1"-98,-1 0 8,0 0 0,-4 1-11,-1 3-8,-3 2-7,-3 0-8,-3 8-3,0 5 0,-2 6 0,2 6 0,3 4-3,8 3 1,6 3-2,4-2-3,15-2 3,7-4 4,8-7 7,3-7 17,2-9 32,-2-4-12,-5-8-10,-4-10-14,-8-6-13,-4-3-6,-9-2-9,-2-1-14,-2 3-24,-2 3-34,-5 2-46,4 2-174</inkml:trace>
  <inkml:trace contextRef="#ctx0" brushRef="#br0" timeOffset="267999.1545">21992 2130 466,'12'14'52,"2"3"-21,0 7 4,0 5-16,-2 3-12,2 3-5,-1-2-2,2-2-1,1-7-9,-2-5-10,1-6 11,1-8 8,-1-5 2,-1 0 0,0-13 0,-2-4 5,-2-4-1,-3-2-3,0-2 0,-6 2-1,-1 2-2,0 4-1,0 5-2,0 5 0,0 6 1,0 1 1,2 5-3,2 9 4,6 1 1,-1 4 1,5 2 0,1-1 0,4-2 1,0-1 0,2-3 1,3-4 2,-1-4 2,-1-5 3,-1-1-2,-1-5 4,1-7-2,-4-5-1,-2-4-8,-1-2-2,-2 0-1,-1 1-1,-4 2 0,-3 3 3,-2 4-2,-2 3 1,0 3 0,0 3-2,-6 3-1,-1 1 1,0 0 0,-1 3 3,0 5-1,3 1 1,2 2 0,3 1 1,0 2 2,10 2 3,5 1 5,7 2 5,3-1-2,4-1-3,1-1-3,1-2-6,0-3 0,-4-2-2,1-3-4,-3-1-18,-2-5-36,-2 0-49,-1-4-80</inkml:trace>
  <inkml:trace contextRef="#ctx0" brushRef="#br0" timeOffset="268540.3168">23430 2192 569,'3'0'27,"-3"-4"-4,-3-3-21,-9 1-3,-5-1 1,-2 3-1,-1 3-8,0 1-24,1 8 2,2 10 7,5 7 9,3 6 8,2 3 6,7 1-1,0-2 5,5-4 11,6-4 19,3-7 3,0-6-5,0-6-6,3-6-9,0 0-9,1-7-5,-1-7-1,4-4-2,-3-4 0,-1-2 0,-3-1-3,-1 1-2,-4 1 2,-3 3 0,-3 6 1,0 4 3,-1 4-1,-1 4 1,-1 2-1,0 1-2,0 10-2,0 8 6,-1 6 0,-2 6-1,1 5 0,1 0 1,1 0-12,0-3-18,0-5-18,1-7-37,4-7-35,1-8-124</inkml:trace>
  <inkml:trace contextRef="#ctx0" brushRef="#br0" timeOffset="269081.4791">23807 1744 530,'0'25'10,"-5"7"-8,-4 11 11,-5 10 1,0 8-5,2 7-5,1 2-2,3 1 0,4-2-1,0-9-5,3-8-9,1-7-28,0-11-19,1-8 15,6-11 8,2-6-18,2-7-66</inkml:trace>
  <inkml:trace contextRef="#ctx0" brushRef="#br0" timeOffset="269247.5289">23909 2206 357,'5'-3'92,"0"3"-4,-2 1-37,-3 10-38,1 7-10,1 5-2,-2 4 0,0 2 0,1-1-10,3-5-71,2-6-122</inkml:trace>
  <inkml:trace contextRef="#ctx0" brushRef="#br0" timeOffset="269410.5778">23959 2096 534,'-2'-24'89,"2"3"-55,0 4 11,4 3-20,2 1-20,3 4-6,8 3-34,6 2-88,7 4-167</inkml:trace>
  <inkml:trace contextRef="#ctx0" brushRef="#br0" timeOffset="269871.7161">24306 2130 512,'-12'10'113,"3"3"-117,-5 2 13,0 5 1,-2 3-2,5 2-5,4-1 0,5 0-7,2 0-8,3-3 6,13-1 5,5-3 0,6-4 1,4-3 1,0-6 1,1-4 0,1-1 1,-2-12-1,-3-3-2,-4-5-2,-5-3-1,-3-1-1,-7-1 0,-6 0-2,-3 1 2,-2 3-1,-8 4 1,-4 3 2,-2 7-2,-1 4 2,-2 4-1,1 5 1,1 7 1,4 5 2,4 3 1,8 3 4,1 3 12,10 2 15,9 1-3,7 0-2,2-4-6,3-2-6,-1-5-3,-1-6-3,-1-4-8,-2-3-2,-1-3-14,-3-2-45,-5 0-79,-3 0-210</inkml:trace>
  <inkml:trace contextRef="#ctx0" brushRef="#br0" timeOffset="270525.9123">21475 2787 667,'-12'-10'15,"-5"0"-25,-9 0 7,-9 2 2,-3 3 2,-4 5-17,1 2-32,4 8-17,3 8-24,9 5-15,10 2-35,9 2 30,6 2 93,12 0 149,10 0 30,7 0-34,5 1-37,0 2-30,-1 2-27,-4 2-17,-5 1-4,-9 0-7,-7-1-5,-8-3-4,-11-4 1,-11-6-5,-7-6-11,-7-4-8,-4-9-18,0-4-25,-1-5-57,7-11-67</inkml:trace>
  <inkml:trace contextRef="#ctx0" brushRef="#br0" timeOffset="270839.0062">21275 2646 575,'2'0'27,"-2"9"-19,-5 9-13,-6 9 7,-6 11 4,3 11 2,0 9 1,2 10-1,4 4-3,5 3-3,2-2 1,1-6-2,0-5 0,1-10 0,2-7 0,2-8 0,-5-8 0,3-5-2,-1-8-14,1-5-46,1-9-54,4-2-71</inkml:trace>
  <inkml:trace contextRef="#ctx0" brushRef="#br0" timeOffset="271295.143">21781 2725 558,'-14'12'32,"-3"5"-32,-3 6 8,-7 6 13,1 7-13,1 2-6,5 4-1,6 2 0,6 0-2,8 1-2,6-1 3,13-1 0,7-4 2,8-6 21,5-7 16,5-8-12,-3-10-5,1-8-5,-1-10 0,-4-16-7,-5-9-6,-5-8-4,-6-6-1,-8-1-3,-5 2-1,-7 4-2,-1 4-5,-6 6-15,-5 4-6,-4 6-6,-4 5-17,-1 6-38,1 4-42,2 4-112</inkml:trace>
  <inkml:trace contextRef="#ctx0" brushRef="#br0" timeOffset="272149.3992">21472 2718 380,'-1'18'21,"1"4"10,-3 6 18,-1 3-11,-2 5-7,2 5-12,-1 1-10,0 3-2,2 1-5,3-2 0,0 0-2,0-3-1,5-6-3,1-5-10,-1-6-14,-4-6-17,1-5-16,-2-5-30,0-3-46,0-5-71</inkml:trace>
  <inkml:trace contextRef="#ctx0" brushRef="#br0" timeOffset="272521.5108">22165 3243 618,'-3'29'28,"0"-1"-24,-3 3-7,-7 1 2,-1-3 0,1-1-30,-1-4-55,4-5-54,2-5-38</inkml:trace>
  <inkml:trace contextRef="#ctx0" brushRef="#br0" timeOffset="272932.6341">22523 2974 272,'-14'1'274,"0"10"-270,0 4-4,-4 7 3,-1 5 2,2 5-2,3 5-2,7 0 1,5 0-1,2-2-3,8-2-2,10-5-3,6-7 7,3-7 3,3-7 1,2-7 2,0-10 19,-6-11 10,-3-8-7,-6-6-18,-8-5-5,-7 0 1,-2-1-7,-11 4-7,-4 6-29,-2 6-45,1 5-101</inkml:trace>
  <inkml:trace contextRef="#ctx0" brushRef="#br0" timeOffset="273295.743">22880 3039 700,'0'0'3,"-8"0"-11,-7 2 7,-2 9 0,-5 4-4,0 6-16,2 5-13,3 3 23,5 3 7,4 2-2,8 0 4,1-1 2,13-2 3,5-4 13,7-4 3,1-5-1,-1-9-3,-1-9 1,-2-2 5,-7-16 3,-6-7-15,-2-5-11,-8-5-4,0-1-6,-4 4-8,-6 2-9,1 5-35,1 3-41,0 4-47,4 3-207</inkml:trace>
  <inkml:trace contextRef="#ctx0" brushRef="#br0" timeOffset="273765.884">23057 2896 611,'12'-5'40,"4"-1"-18,-1 0-4,1 0-13,4 1-3,0 3-3,2 2-5,1 0 0,-1 2 3,-5 8 0,-2 2 1,-4 3 0,-6 1 0,-5 0-2,0 1-2,-13-2 3,-2 0 0,-5-2 1,-2-1 1,-1-3 1,-1-2 0,3-2 0,5-1-6,4 0-2,6 1 5,6 2 2,1 4 3,11 3 1,7 2-1,3 6-1,3 3 1,-1 0 2,0 3 2,-6 1-1,-4-1-1,-6 1-1,-5-2-2,-3-1-2,-8-4 0,-6-1-4,-4-3-14,-2-4-46,3-1-55,-1-4-80</inkml:trace>
  <inkml:trace contextRef="#ctx0" brushRef="#br0" timeOffset="273966.9443">23410 3559 545,'0'16'23,"0"2"-22,-14 1 2,-4-1 1,-4 0 2,-1-1-4,-1-3-7,4-2-71,6-4-67,5-5-166</inkml:trace>
  <inkml:trace contextRef="#ctx0" brushRef="#br0" timeOffset="274684.1594">23522 2914 318,'8'-5'66,"2"-1"-31,4-1 11,0-1-18,2 0-10,4 1-11,2 1-4,1 1-2,3 1-2,1 4 1,-1 0-2,0 5 0,-2 11 1,-3 5-1,-2 7 1,-1 6 0,-4 8 0,-4 4 1,-7 2 4,-3 1 4,-11-3 13,-9-4 1,-7-4-13,-4-9-2,-4-9-4,-2-7-1,2-7-1,6-6 0,6 0-3,6-4-1,6-2 3,8-3 4,3 1 30,1 0 16,12 1-17,4 1-8,3 2-8,5 4-9,3 0-6,1 0-2,-1 8-1,-2 2-3,1 0-4,-2 0-15,-5-3-21,0-2-46,-3-5-46,0-4-125</inkml:trace>
  <inkml:trace contextRef="#ctx0" brushRef="#br0" timeOffset="275018.2596">23886 2803 499,'9'-6'60,"5"1"-19,3 2 13,-1 1-39,4 1-9,0 0-3,5 1-2,1 0-1,2 0 0,2 0-1,-4 4-3,-1 2-2,-3 2 1,-5 1 4,-3 1 0,-5 2 0,-6 1-3,-3 5-1,-3 3-1,-8 6 1,-4 1 5,-6 6 0,-2 2 0,0 2 0,3 1 0,0-1-24,6-1-8,3-3-19,5-4-22,4-5-21,2-6-50</inkml:trace>
  <inkml:trace contextRef="#ctx0" brushRef="#br0" timeOffset="275183.3091">24143 3230 410,'-3'-4'75,"-4"-1"-72,-6-1 4,-4-1 8,-5-1 7,1 0-2,-3 2-10,1 1-8,6 2-13,3 2-69,6 1-73</inkml:trace>
  <inkml:trace contextRef="#ctx0" brushRef="#br0" timeOffset="275637.4453">24285 2853 511,'20'-7'57,"0"0"-12,-3 2-2,-2 0-26,-1 3-9,-1 0-5,-2 2-3,1 0 1,-3 6-2,2 6-1,-3 5-1,-3 6 0,1 5 1,-3 5 2,-2 5-1,1 2 2,-2 2-2,0-2 1,-6-2 0,-4-5 1,-3-5 2,-5-5-2,-3-6 1,-1-5 0,-3-2 0,0-4-1,5-2 0,5-1-1,4 0 0,5-2 0,6 0 1,0 0 7,9 1 21,5 0-12,5 2-10,5 0-3,3 0-3,2 2-1,1 0-1,1-1-4,-2 2-12,1 0-25,-6 1-46,-2-3-71,0-1-144</inkml:trace>
  <inkml:trace contextRef="#ctx0" brushRef="#br0" timeOffset="275815.4987">24784 3353 734,'0'31'14,"-6"3"-16,-12 3 4,-8 0-1,-6-1-8,-3-2-57,3-7-98,-1-3-206</inkml:trace>
  <inkml:trace contextRef="#ctx0" brushRef="#br0" timeOffset="276328.6526">23077 3669 693,'0'21'31,"3"3"-37,0 1 6,-3 1-3,-2-1 2,-5-1-12,1-4-22,2-3-17,3-1 23,1-1 21,8-2 10,9-1 0,4-2 11,4-3 26,6 1 21,0-5-33,2 1-6,-1-1-8,-4 0-6,0 1-6,-3-1-2,-3-1-6,-1-1-28,-4-1-31,2 0-100,-2-8-145</inkml:trace>
  <inkml:trace contextRef="#ctx0" brushRef="#br0" timeOffset="276548.7186">23261 3703 701,'-7'33'6,"2"3"0,-7 3 7,-2 1-8,0 0-2,3-3-2,3-1-10,2-2-21,4-4-14,2-2-24,5-4-21,6-5-21,4-5-33</inkml:trace>
  <inkml:trace contextRef="#ctx0" brushRef="#br0" timeOffset="277061.8725">23737 3753 669,'0'-7'18,"-6"1"-22,-6 4 0,-8 1 2,-2 1-2,-1 3-22,1 6-23,5 5 8,3 2-20,9 2 21,5 2 16,0 3 21,11-1 14,8 1 31,1-2 21,0 2-10,2-2-3,-4 2-22,-1-1-14,-6 2-8,-3 2-4,-5 0-2,-3 0-1,-3-3 1,-6-1-1,-2-3 0,-5-5-1,2-6-2,0-3 3,3-4 0,2-1 2,3-6 0,1-4 1,5-5 1,2-3 0,1-5 1,9 0 2,2-2 6,7-3 5,0 1 4,4 1-8,0-1-9,1 2-4,-1 2-2,-3 1-14,-5 3-17,-3 2-17,-5 2-56,-3 1-64,-1 1-137</inkml:trace>
  <inkml:trace contextRef="#ctx0" brushRef="#br0" timeOffset="277780.0879">23866 3674 511,'11'-5'27,"3"0"25,0-2-18,1-1-23,4 0-8,-1 1-3,4 1 0,0 2-4,1 3 1,-1 1 3,-1 2 0,-2 10 0,-2 5-1,-3 6-2,-2 4-1,-7 2 2,-3 3 0,-2-2 0,-5 2 1,-9-3 0,-3-2 1,-2-1 1,1-3-2,-1-2 0,5-4 1,2-1 1,3-2 0,4-2-1,2-3 3,1-2 5,2-2 8,-1-3 2,1 0-8,-2-1-9,2 0 0,0-1 1,0 0 0,0 0 0,6 0 1,5 0-3,2 0 0,2 2 0,1 0 0,1 2 2,-5 1 2,-1-1 3,-3 2-1,-4-1-4,-2 1-2,-2-2-3,0 1 0,0-2 1,-3 1-2,-2-3 1,2 0 1,-2 0 1,2 0 1,0-1-1,0 1 2,2 2-1,-1 0 0,2 3 1,-3 1 0,1 1 1,-1 0-2,0 1 1,-3 1-1,0 0 0,-2 0 0,-1 1 0,1 0 0,-3-1 1,0-1 1,0 0-1,1-3 0,-4 0-2,-2-3 2,1-3 1,-4 1-2,0-1 1,-1 0-1,2 0 0,1 0-4,4 0-25,4 0-39,6 4-38,3-1-47</inkml:trace>
  <inkml:trace contextRef="#ctx0" brushRef="#br0" timeOffset="278044.1671">24264 4284 772,'0'0'22,"0"-1"-20,0-4-1,0-3-3,0-2-6,-1-1-34,-2-5-42,1 0-99,2-1-252</inkml:trace>
  <inkml:trace contextRef="#ctx0" brushRef="#br0" timeOffset="278783.3888">24463 3939 419,'0'-4'43,"3"2"-50,2-1 11,-4 1 0,-1 0-2,0 1 2,0 0-3,0 1-1,0 0 1,0 0 6,0 0 8,0-1 6,3 1 16,0-1 2,2-1-12,3-2-11,3 0 3,1-1-1,0 0-5,4-3-1,-1-1 1,2-1-3,-1-2-1,1 0-7,-3 2-1,0 0-1,-3 4 0,-2 1 1,-4 2 0,-2 2-3,-3 1 1,0 0-2,0 5-8,-3 10-3,-3 5 12,-5 6 3,-3 7-1,-2 2 0,2 2 1,0-2-1,-1-1 1,2-3 0,1-5-1,0-4 0,2-2 0,3-5-10,2-1-47,3-3-50,2-3-50,0-2-124</inkml:trace>
  <inkml:trace contextRef="#ctx0" brushRef="#br0" timeOffset="278991.4512">24663 4178 394,'8'-7'87,"-4"1"-77,1-1 0,-5 0 2,0-1-9,-13-1 6,0 0-2,-8 0 0,-5-1 4,-5-1-5,-2 2-5,1-1 0,1 0-13,3 1-38,5 1-36,6 1-36,7 0-36</inkml:trace>
  <inkml:trace contextRef="#ctx0" brushRef="#br0" timeOffset="279523.6108">24957 3757 596,'-6'0'-2,"-3"8"-9,-8 0 13,0 4-1,-6-1-2,-1-1 1,4 1-3,-2-3-8,5 1 1,5-2-5,4 1 1,4 1 12,4-1 2,3 3 7,9 1 5,2 1 5,2 1 3,1 0 2,-2 2 0,-4 0-2,-2 0-13,-6 4-7,-3 2-2,0 0 0,-7 1 1,-6-1 0,1-2 0,-4-4-2,4-5 0,-4-2-2,5-4 5,1-4-1,0-1 2,3-2 1,3-9 2,4-5 5,0-5 9,2-5 4,7-5-6,2-3-2,2-2-3,4-1-8,1 2-3,2 3-10,2 5-16,1 4-19,1 6-17,-3 6-24,1 3-8,-3 3-100</inkml:trace>
  <inkml:trace contextRef="#ctx0" brushRef="#br0" timeOffset="279828.7023">25182 3457 595,'5'29'22,"-2"2"-22,-3 0 2,-3 3 0,-5-3-1,-3-1 0,0-2-15,4-4-49,0-4-57,3-6-46</inkml:trace>
  <inkml:trace contextRef="#ctx0" brushRef="#br0" timeOffset="279993.7518">25244 3616 406,'11'-5'97,"-2"5"-74,4 9 15,-7 11-31,-1 9-4,-5 8 1,0 10-4,-13 6 0,-5 2-7,-6 1-79,1 1-280</inkml:trace>
  <inkml:trace contextRef="#ctx0" brushRef="#br0" timeOffset="282604.5348">15417 1121 181,'0'4'139,"-4"-2"-85,-16-2-43,-11 0 29,-11 0 3,-10 0-8,-10 0-7,-8 1-4,-9-1-4,-3-1-1,-2-5-9,0-3-6,4-1-1,5 0-1,9-1 0,8 1-1,12 0-7,10 3-26,14 1-35,16 2-69</inkml:trace>
  <inkml:trace contextRef="#ctx0" brushRef="#br0" timeOffset="283137.6947">19482 2481 274,'-11'10'329,"-6"-3"-335,-7-1 3,-11-1 8,-13-1 0,-13-2 0,-5-2-2,-10-6-1,-5-6 0,-1-3 0,0-3-1,6 1-16,3-3-24,6 4-19,10 0-37,7 3-49,8 5-87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21:28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4048 7502 457,'22'-30'29,"2"-3"-25,3-1 1,-1-1-3,1 1 0,2 0-9,5 4-16,8 5-7,4 8 2,10 10-20,5 7-18,5 9 9,6 17 31,1 9 23,4 12 13,1 10 16,1 14-4,1 7 2,-5 11-1,-7 7 11,-9 3-3,-17 3-10,-14-2-8,-21-4-2,-8-6-8,-27-7-1,-16-8-1,-13-9 3,-16-10 2,-12-10 3,-10-11 4,-12-13 8,-10-14-5,-6-8-6,-6-19 4,1-15 0,-1-13 9,5-10 11,9-11-9,11-7-5,18-6-1,17-3-10,20-3-3,19 0 5,26 1-8,13 2-1,27 4-4,16 5-9,20 7-2,8 8 4,6 9 8,-3 9-2,-5 8-3,-8 7-22,-10 5-33,-3 5-63,-1 0-220</inkml:trace>
  <inkml:trace contextRef="#ctx0" brushRef="#br0" timeOffset="320.096">5132 7688 470,'28'-52'174,"6"-7"-167,3-6-4,0-3 1,3 0-2,2 3-8,5-1-8,2 2 1,3 3 7,0 3-5,1 4 6,0 2 5,-2 3-1,-3 2 0,-5 1-6,-4 1-25,-5-1-33,-4 0-80,-7-3-133</inkml:trace>
  <inkml:trace contextRef="#ctx0" brushRef="#br0" timeOffset="847.2541">6142 6854 210,'0'16'162,"0"-8"-129,0-5-13,2-2 6,1-1 15,-3-9-1,2-7-24,-1-10-17,1-9 1,-2-11 2,0-10-1,-2-9 0,-4-6-1,0-3 0,-2-2 0,2 3 0,0 5 1,4 7 0,1 8 1,2 7 4,-1 8 5,3 8 9,3 10 0,1 7-1,2 8-2,0 7-10,4 21-14,2 12-6,4 16 5,2 10 1,3 9-2,-1 2 5,0 0 4,-3-4-1,0-6 0,-4-5-19,-4-7-10,-1-9-8,-3-9-26,-2-9-44,-1-14-11,1-7-107</inkml:trace>
  <inkml:trace contextRef="#ctx0" brushRef="#br0" timeOffset="1013.3039">6308 6541 433,'-6'-2'101,"1"2"-56,-1 0-21,-1 1-2,-6 5-2,-1 2-12,-4-1-7,-3 2-16,3-1-43,-1-4-46,5-2-76</inkml:trace>
  <inkml:trace contextRef="#ctx0" brushRef="#br0" timeOffset="1816.5448">6344 6119 467,'15'23'12,"6"4"-10,-3 9-2,1 6 5,-1 4-1,3 3-2,-1 1 1,-3-3 13,-2-4 4,-1-7-6,-4-6 2,-1-8-4,-1-6-3,-1-6-1,3-5 5,1-4 2,4-1-3,2-2-5,5-8-4,1-4-4,5-4-10,0-2-17,-2 1-14,-3-1-4,-4 2-11,-7 0 0,-7 0-22,-5 0-29</inkml:trace>
  <inkml:trace contextRef="#ctx0" brushRef="#br0" timeOffset="1980.594">6552 6288 406,'-16'5'89,"7"1"-44,0 3 0,-2 1-19,-3 0-16,1 1-9,3 0-10,-3-2-36,4-3-32,4-3-83,5-3-115</inkml:trace>
  <inkml:trace contextRef="#ctx0" brushRef="#br0" timeOffset="2187.6561">6691 5973 175,'6'-6'254,"-6"3"-207,0 2-27,-12 1-21,-16 0-1,-9 6 4,-8 5 6,-8 3 1,-1 3-7,4 2-11,13 4-112,11 0-151</inkml:trace>
  <inkml:trace contextRef="#ctx0" brushRef="#br0" timeOffset="2620.786">6908 5731 350,'-21'19'52,"-1"2"-23,3 5 6,-1 2-14,3-1-16,5-2-1,2-1-3,9-2 4,1-4 15,4-1 3,9-4 4,5-1-2,7-1-8,6-3-4,7 1-7,3-1-2,4 6-3,3 2-1,-1 7 0,-2 5 1,-6 6 7,-8 4 11,-11 3-8,-14 0-8,-11 0-3,-23-3-1,-15-2 0,-14-4-13,-12-6-26,-7-6-46,-4-3-99</inkml:trace>
  <inkml:trace contextRef="#ctx0" brushRef="#br0" timeOffset="6359.9074">2953 2683 347,'11'3'25,"-1"2"-7,-7 5-17,-3 7-4,-3 6 1,-5 7 0,-2 8-1,0 6 1,0 9-2,3 7-2,3 8-12,4 4-28,4 3-6,8 0 3,5-3 38,2-5 16,1-10 29,0-6 11,-1-7 3,1-8-10,1-3-5,1-4-10,4-3-8,5 1-6,7 0-5,5-2 0,10 0 2,6-2-1,7 0-5,7-4 2,5-3-2,9-4 1,6-4 0,9-2-1,5-3-2,11 1 0,10-1-4,9 3 1,5 1-2,10 5-4,11 3 7,8 2 2,7 1 1,7 2 0,4 1 2,6-3 0,3-2 1,2-4 2,2-4-1,1-4 0,2-4-2,4 0-1,0-2-1,8-4-4,2 0 2,4 0 2,7 1 1,-1 0 2,2 2 6,-3-1 4,1 0-1,2 0-4,-1-1-3,1 1 2,-2 2-3,10-1 0,3 3-2,3 0 3,5 4-2,5 6 4,7 2-3,2 3 1,-1-1 2,3-1 2,-1-1 3,0-3-8,-3-2 0,-2-3-3,5-1 1,4 0-1,-3 0 0,4 1-1,4 3 1,5 0-1,-3 3 0,2 1-3,1-2 4,2-1-1,-7-2 1,0-2-1,2-2 2,-4-3-2,-3 1 2,-2 0-2,0 0 2,-1-2-2,-2-2 2,-2 1-2,-5-1 2,1-1-2,-6 1-2,-2 0 2,-7-1-3,-2 0 2,-3-2-3,-10 0 6,-6-1-2,-6-3 2,-10-1-1,-6-4 0,-8-2 0,-8-2 0,-5-2-1,-7 1 0,-2-2 1,-8 3-6,-7 3-2,-2 2 6,-7 5 2,-11 0-1,-3 4 1,-8 1 0,-11 0 1,-6 0-1,-11-1 0,-5 0 0,-12-2 0,-6-2 0,-12-3 0,-10-4 0,-9-7 0,-8-8-4,-8-9-10,-6-9-2,-7-9 9,-4-12 7,-4-7-6,-2-7 16,-3-5-8,0 2 0,0 2-1,-6 7 1,-4 9 0,-4 10 0,-3 11 3,-4 7 0,-7 10-5,-6 8-2,-7 7-3,-11 5 3,-12 5 2,-10 2 0,-7 0-7,-9-2-10,-9-3-2,-5-3 3,-3-5 9,-6-2 0,-3-3 6,-5 2 4,-5 0-3,-4 1 4,-7 3 0,-7 2 2,-8 0 0,-6 3-2,-9 1-3,-10 2 0,-8 2 1,-8 2-2,-6 4 0,-5 1 0,-6 0 0,-5 0 0,-2 1 0,-5 0-2,-4-1 2,-7 1 0,-3-3 2,-4-5-1,-5 2 5,-7-1 1,-6 2 1,-5 2 1,-4 3-5,-9 0-1,-5 0-3,-7 3 2,-5-2-3,-9-2 3,-8 1-2,-2-4-1,-6-5 3,-3 0 0,-3-1-2,3 2 1,0 1-1,-1 3 2,4 1-1,2 3-2,-4-1 3,1 7 1,-3 2 4,-4 2 1,-3 1-7,-1-1 3,1 1-3,1-1 0,2-2-1,5 0-1,8-2 2,3 0-9,5-1 16,7-1-6,3 2 0,1 0-1,4 0 11,5 3-1,-1 2 0,6 0 0,4 3 0,3 1-5,5 3 0,0 0-5,7-1 2,7 0-3,3-1 1,3-1-1,9-2 1,6-2-1,9 1 1,5-1-2,10-1 2,12 0-1,12 1-2,13 1 2,14 1-9,15 2-2,13 3-9,12 1-9,11 0-26,13-3-57,12-5-88</inkml:trace>
  <inkml:trace contextRef="#ctx0" brushRef="#br0" timeOffset="7150.1444">2946 2222 237,'15'34'-1,"1"-4"7,-4-5 8,-1-6 17,-5-6-4,2-6 1,-3-7 8,-1 0 39,1-13-24,-1-6-30,0-7-9,0-4-5,-1-4-2,2 0-1,0 1-4,2 2-2,1 4-5,3 5 1,1 4 1,4 7 3,1 5-1,2 6 0,-1 0-2,2 13 1,0 5 2,-1 2 0,-3 3 1,-2-3 0,-4-2 0,-3-4 0,-3-4-2,-1-3-1,-1-3 3,-1-4 2,4 0 12,1-6 13,2-5-21,4-4-3,4-1-1,-1 0 1,2-1 0,2 3-2,1 5 1,0 4-1,1 5 5,-1 2-1,-2 12 1,-2 7-4,-4 5 1,-1 5-2,-6 4 0,-4 3-7,1-2-37,-2-3-90,0-6-125</inkml:trace>
  <inkml:trace contextRef="#ctx0" brushRef="#br0" timeOffset="7527.2575">3587 2315 493,'13'-3'33,"-1"-2"10,2 2-23,-3-2-9,2 0-10,0-1-3,1-2-13,2-3-8,1-4 1,-2-3 5,-2-2 2,-2-3-9,-4 0 9,-3-2 11,-4 1 3,0 3 3,-10 3 6,-4 3 1,-3 5 4,0 5-4,0 7-8,0 5-2,3 9-2,5 6 6,3 6-2,4 0 5,2 2 3,3-1 5,8 0 3,3-2 0,5-4-5,1-2-6,6-4-3,5-3-6,2-4-26,4-5-17,2-6-39,3 0-63,-2-12-44</inkml:trace>
  <inkml:trace contextRef="#ctx0" brushRef="#br0" timeOffset="7869.3601">4200 2024 406,'-5'-4'54,"-3"4"-44,-1 0-11,-2 11-1,-1 5-1,1 6 2,3 4-9,2 0-14,6 1-29,0-3-12,6-4 28,7-3 31,4-3 22,4-5 45,3-2 13,2-3-16,-1-1-21,0 0-13,-2-1-5,-4 1-8,-4 3-4,-1 2-4,-8 4-3,-4 5-1,-2 1 0,-5 4 0,-7-1-1,-5-1-3,-4-4-13,0-4-4,-2-4-21,2-5-31,4-3-66,5-4-91</inkml:trace>
  <inkml:trace contextRef="#ctx0" brushRef="#br0" timeOffset="8070.4204">4591 2080 437,'4'-8'58,"-4"1"-22,0 4-41,-9 3-1,-5 0 11,-3 7-10,-3 4-23,-2 6-18,3 3-27,7 0-29,4 1-23</inkml:trace>
  <inkml:trace contextRef="#ctx0" brushRef="#br0" timeOffset="8239.4711">4499 2217 219,'19'6'145,"1"-2"-43,0-2-40,0 2-25,0 0-21,0 4-13,-2 1-2,-3 6-3,-1 1 0,-6 4 1,-4 3 0,-4-1-1,-3-1-3,-11-3-3,-4-3-1,-7-3-9,-1-5 0,-1-3-8,1-4-52,6 0-84</inkml:trace>
  <inkml:trace contextRef="#ctx0" brushRef="#br0" timeOffset="8666.5992">4846 2181 489,'5'-5'39,"-5"-1"-17,0 2-31,-8 4 10,-4 0 3,-1 10-6,0 9-10,2 5-14,1 7 4,6 3-2,4-1 1,0-3-3,9-4 21,3-6 7,5-5 23,1-7 29,2-6-10,-2-2-10,-1-8-12,-1-9-7,-4-7-7,-4-4-9,-3-1-1,-4 0-3,-1 3 2,0 6-2,0 7 7,0 6-2,0 6-2,0 1-3,5 9 1,-2 5 2,3 4 4,2 4-1,-2-1 0,0 0-1,2-2-4,-2-3-29,4-3-16,3-6-29,3-4-61,3-3-90</inkml:trace>
  <inkml:trace contextRef="#ctx0" brushRef="#br0" timeOffset="9306.7912">5291 2168 414,'8'-6'46,"-5"1"3,-3 2-27,0 2-22,-9 1-3,-5 0 7,-2 4-3,-1 7-2,0 4-1,0 2-12,3 2-28,3-1-11,5-1 3,3-2 37,3-4 13,3-4 28,7-3 29,3-2-5,3-2-15,3 0-5,-1 0-7,1-4-8,1 2-6,-3 2-7,0 0-4,-3 7-1,0 7-2,-2 6 1,-4 5 1,-3 1 0,-5 1 0,0-1-1,-8-3-2,-4-3-1,-2-3-1,-3-5 0,1-5-5,2-5-8,5-2 6,3 0 1,6-11 18,0-3 19,11-6-3,4-4 2,7-5-6,3-3 5,4-4-10,2-2-4,2-1-8,-2 3 1,-4 1-4,-2 6 2,-6 3 1,-8 5-3,-5 2-2,-6 2-3,-2 2 2,-8 5 3,-9 3 0,-1 7-2,-2 0-6,0 12-3,7 7 2,6 3 6,7 6 9,5 0-1,17 3 20,7 0 23,7-1-4,6 1-14,-3-4-10,0-3-12,-1-1-6,-3-2-11,-2-3-42,1-5-85,-1-5-191</inkml:trace>
  <inkml:trace contextRef="#ctx0" brushRef="#br0" timeOffset="11434.4293">1760 8368 236,'-8'0'73,"-3"0"-59,-8-2 2,-4 0 8,-8 0-1,-4 0-5,-6 2-8,-2 0 17,-5 0-19,1 1-5,1 5-3,2 2-4,2 2-35,4 0 8,4 1-24,4-1-47,5-1-5</inkml:trace>
  <inkml:trace contextRef="#ctx0" brushRef="#br0" timeOffset="18188.4549">2504 6039 248,'-6'0'109,"1"0"-89,-3 0-18,-1-1 13,-4-1 4,-4-1-5,-6 1 2,-3 1 3,-8 0-1,-3 0-6,-7-1-4,-2-1-2,-4 0-2,2 1 2,0-2-3,4 2-1,4 1-1,6 1 0,3 0 1,3 0-2,3 1-2,2 6-2,4 3-18,4 4-38,4 2-76,5 3-144</inkml:trace>
  <inkml:trace contextRef="#ctx0" brushRef="#br0" timeOffset="18865.658">784 6880 37,'-10'-6'62,"0"0"-61,-1-2-1,4-1-1,-1-1-4,0 0-6,2-2-5,-3-1 3,3-1 5,-1 1 3,3-3 5,2 3-1</inkml:trace>
  <inkml:trace contextRef="#ctx0" brushRef="#br0" timeOffset="19198.7579">695 6712 107,'1'3'94,"2"4"2,2 3-51,0 4 1,1 3-3,1 4-18,1 2-12,0 2-4,1 0-4,-3-4-1,1-2-1,-3-5 2,-1-5-5,-3-3 1,2-3 0,0-3 1,-2-3 7,3-8 4,0-6-5,4-3-1,1-6-1,3-3-1,0 2-4,1 1 0,1 7-1,-4 4 1,2 8 2,0 7 10,0 1 3,1 13-11,0 3 0,4 4-3,-2 1-2,-2 3 0,-1-5-2,-2-2-12,2-7-46,-1-7-53,0-4-127,0-10 75</inkml:trace>
  <inkml:trace contextRef="#ctx0" brushRef="#br0" timeOffset="19539.8602">1088 6588 259,'-12'15'77,"-2"-2"-58,-2 3 14,3 2 1,2 1-25,3 2-6,8 1 1,0 1-2,9-2 2,7-3 14,4-3 8,0-5 16,2-5-24,-1-5-5,0-1 5,-4-10-3,-3-6-8,-2-2-4,-6-1-4,-1 0-1,-4 1 2,-1 2-2,-1 2-8,-5 1-17,-4 1-22,-2 0-12,0 1-12,1 0-35,-3-1-48,4 0 41</inkml:trace>
  <inkml:trace contextRef="#ctx0" brushRef="#br0" timeOffset="19867.9586">1333 6168 141,'-4'5'176,"4"11"-139,0 8-4,4 7 14,2 7-14,5 6-9,2 4-4,-1 3-5,1 0-9,-1-1-4,0-3-4,1-6-26,-4-8-26,2-8-11,0-10-37,0-9-146</inkml:trace>
  <inkml:trace contextRef="#ctx0" brushRef="#br0" timeOffset="20047.0123">1501 6515 305,'-10'0'190,"1"2"-186,-3 3 40,-7 1 2,-4 2-21,-5-1-17,-1 1-3,-3 1-10,3 2-47,1 2-36,5 1-34,4 1-64,4 1 45</inkml:trace>
  <inkml:trace contextRef="#ctx0" brushRef="#br0" timeOffset="20594.1764">1208 7034 402,'-5'0'46,"2"0"-43,-2 3 1,-1 5 0,-2 4-1,-1 4 0,0 2-1,-2 1-1,5 0-1,0-2 1,2-5 0,3 0 0,1-4 9,0-1 32,8-2-6,2 0-14,6-1-9,1 1-7,3 1-4,0 3-1,0 0-1,-1 5 1,0 2 2,-7 2 0,-1 2 1,-5-1-3,-6 1 0,0-3-1,-6-1-1,-8-4 0,-5-2 0,-1-3 0,-1-4-13,-4-3-14,3 0-28,3-7-35,7-4-19,3-2-161</inkml:trace>
  <inkml:trace contextRef="#ctx0" brushRef="#br0" timeOffset="20971.2895">1347 7229 166,'8'-5'316,"1"-3"-270,4-2-32,-1-2 5,2-3-14,2 0-4,1-2-1,-2-1-1,-1 1 2,-2 0 0,-4 2-1,-3 3 2,-4 2 0,-1 1 2,0 4 0,-9 1-1,-2 4-1,-4 0 0,-2 2-1,-2 8 1,1 4 2,0 3-3,3 2 1,6 2 3,4 0 11,5 0 10,5 1 1,6-3-5,7 0-11,2-2-7,4-3-3,0-3-4,3-5-12,2-4-36,1-2-23,-1-5-42,-3-6-89,-1-5-17</inkml:trace>
  <inkml:trace contextRef="#ctx0" brushRef="#br0" timeOffset="21391.4155">1828 6902 99,'-2'-2'192,"1"0"-163,1 0-10,-2 1 3,1-1-5,-2 2-10,-2 0-4,-1 1-1,-2 6 4,-1 3 1,-2 5 1,-3 2 0,3 3-1,-1 3 5,4 3 0,2 3 0,6 1-2,0-2 5,7 0 6,6-4 0,4-3-9,3-5-7,0-5-4,0-7-1,4-4-18,-1-5-62,-3-11-70</inkml:trace>
  <inkml:trace contextRef="#ctx0" brushRef="#br0" timeOffset="21889.5649">2088 6817 113,'0'4'-21,"2"1"25,-1-2-13,3-1-28,-4 0-12</inkml:trace>
  <inkml:trace contextRef="#ctx0" brushRef="#br0" timeOffset="22315.6927">2068 6863 102,'0'5'86,"0"-1"-47,0-1-1,0 1-1,2-1-6,4 0-1,2-2 0,1-1-9,2 0 3,1-3 2,1-6-4,-3-4-12,0-4-5,-2-4-4,-4-2 0,-4 0-1,0 1 0,0 2 1,-9 3 1,0 4 1,-2 5-1,-5 3-2,1 5 0,-4 0 1,1 9-1,-4 6 0,2 6 0,3 4 0,1 2 2,5 4 9,8 0 14,3 0 5,5-1-2,9-1 0,3-4-8,3-5-10,6-4-6,1-6-2,4-5-5,0-5-18,1-1-33,1-10-34,-4-5-34,-1-2-99</inkml:trace>
  <inkml:trace contextRef="#ctx0" brushRef="#br0" timeOffset="22884.8634">2388 6796 63,'4'14'254,"2"-4"-208,-1-3-3,0-3-1,-2-1-19,-2-3-3,2 0-3,-1 0-2,-2 0-3,0-8-7,0-2-1,0-3 5,0-2 2,0-2 1,-5-1-8,4 2-2,-1 0-2,2 1 1,-1 0 0,1-1 0,0 0-1,0-2 1,1-1 0,5-2-1,2 1-1,1 1-3,2 2-12,-1 4-3,0 1-23,3 2-34,-2-3-94</inkml:trace>
  <inkml:trace contextRef="#ctx0" brushRef="#br0" timeOffset="23304.9894">2614 6099 373,'0'9'53,"0"5"-38,0 9 6,0 8 2,5 9-1,-1 7 8,1 5-5,1 3 0,0-2-4,2 0-9,1-5-8,2-3-3,-2-5-2,1-8-5,1-6-11,-1-8-19,1-9-34,2-8-40,1-3-149</inkml:trace>
  <inkml:trace contextRef="#ctx0" brushRef="#br0" timeOffset="23478.0413">2767 6434 470,'-17'11'58,"0"0"-38,-1 4 15,-9 1-13,1 2-15,1 0-4,-1 2-8,3-2-43,5 1-71,1-3-128</inkml:trace>
  <inkml:trace contextRef="#ctx0" brushRef="#br0" timeOffset="50686.2013">22768 10448 247,'38'-2'156,"2"-8"-151,5-1 8,1-1 6,-2-2-1,2 0-2,-2-2-4,-1 4-5,0 0-3,2 4-2,3 5-4,2 3 0,4 2-7,5 12-3,2 7 1,2 7 6,4 7 2,0 6 1,2 9 1,0 8 0,-4 9-3,-3 8-1,-6 8 0,-8 11 4,-10 6 1,-7 8 2,-9 1 5,-10 5-1,-12-3-2,-3-1-3,-20-2-2,-11-8-3,-13-4-1,-13-8 4,-13-8 2,-12-9 5,-8-10 11,-9-9 3,-10-12 6,-6-11 2,-3-14 0,-4-11 0,-4-6 3,-3-20 0,2-14-4,0-17-6,1-11-4,5-12-2,8-11-6,9-8-4,11-7-1,13-7-4,14-5 2,11 0-1,15-4-1,12 1 1,15 3-3,15 5 0,12 7-5,21 8 0,16 10-4,19 11 6,14 7 5,15 11 1,12 9 0,13 10-1,9 9 0,11 11 1,8 10-1,3 6 0,-3 8-6,-9 10-29,-15 3-34,-15-2-43,-17-3-123</inkml:trace>
  <inkml:trace contextRef="#ctx0" brushRef="#br0" timeOffset="52553.7614">15570 2961 93,'0'11'123,"0"3"-90,0 0 4,0 3-3,-5 5-6,-2 4-12,0 6-3,-3 7 6,2 4-6,0 8 2,5 3-7,3 4-1,0-1-5,5-2-1,2-6-1,4-7 1,-1-10 0,-4-11 0,-2-10 7,-4-11 18,0-4 34,-4-18-32,-6-7-23,-2-10 0,-2-8-2,-1-6-3,-1-1 0,4-2-5,1 1-7,5 2 1,6 5 2,0 5 7,3 4 3,11 6 1,6 7 3,6 4 2,4 6-2,7 8 1,2 7 4,2 2-10,3 14 0,-4 8-1,-4 8 1,-5 5 0,-9 3-1,-8 1 0,-10-2 1,-4-1-1,-9-5 2,-10-2 5,-6-4-2,-4-4-1,-2-3-2,-3-5 3,-3-4 0,-1-4 3,3-4 1,-2-2-4,3 0-3,6 0-7,4 0-31,10 0-46,10 3-68,4 6-108</inkml:trace>
  <inkml:trace contextRef="#ctx0" brushRef="#br0" timeOffset="53335.996">15917 3548 392,'7'0'100,"0"-8"-64,-1-2 1,1 0-12,-1 1-21,2-2-4,1 2 1,2 2-2,1 3-6,5 3-1,-1 1-1,-1 2 4,2 8 1,-1 3-2,-2 3-2,-5 1 4,0 1 3,-4 0-2,-3-1 3,-2-1-1,-2-2 0,-9-2 2,2-3-1,-2 0 2,2-3-2,1-1 2,2-2-1,4 0 0,2 1 0,10 1 15,7 2 0,6 5-4,5 3 0,4 4 0,1 2 4,-2 3 2,-6 2 0,-7-2-6,-8 0-6,-10-4-7,-4-2 1,-16-2 1,-9-5 1,-10-4 1,-6-2-2,-3-4 1,-3-1-4,-2 0-17,2 0-24,3-1-27,3-2-97,6 1-162</inkml:trace>
  <inkml:trace contextRef="#ctx0" brushRef="#br0" timeOffset="54654.3914">15728 3939 341,'-3'31'20,"3"2"20,0 4-10,0 3-1,0-1-9,8 1-9,3 1-1,6 2 3,3-2-4,2 1-2,1-3 2,0-2-2,-6-3-2,-3-7 1,-11-2-2,-3-4-3,-9-3 1,-14-5 7,-11-3 12,-10-3-2,-9-2-4,-7-2-5,-7-2-3,-4-1-4,-3 0-2,-4 1 0,-3 1-1,-1 0 1,0 1 0,2 1 0,4-1-1,1-1 0,10-1-1,9 1-6,10-1-20,12 0-12,10 2-27,12 0-23,7 0-28,5 1-88</inkml:trace>
  <inkml:trace contextRef="#ctx0" brushRef="#br0" timeOffset="55421.6215">14544 4770 317,'-5'1'85,"-1"2"-78,-3 2-4,-2 2-2,-3 6-1,1 2 0,3 5-1,-1 3 1,4 1 0,7 1 1,0 1 0,7-2 3,10-4 7,6-2 2,8-4 18,3-5 16,3-4-2,1-5-1,-4-1 0,-6-10-15,-5-6-11,-6-4-10,-11-2-5,-6-3-4,-3-2-5,-14 1-7,-11 3 0,-8 1 2,-4 5 4,-3 4-7,-1 3-29,2 5-69,7 2-61</inkml:trace>
  <inkml:trace contextRef="#ctx0" brushRef="#br0" timeOffset="56753.0208">16150 4798 250,'0'2'152,"0"4"-114,-3 4-30,-2 7 6,-1 5-2,0 5-1,1 2-7,2 3-1,-2 0 0,2-2 8,2-1-2,-1-3-5,-1-3-2,0-4-1,1-5 0,-1-4-1,0-4 0,0-5-6,0-1-23,0-4-20,0-8-50,3-4-117</inkml:trace>
  <inkml:trace contextRef="#ctx0" brushRef="#br0" timeOffset="57431.2242">16294 5243 364,'-9'-1'80,"-4"-7"-35,-7-2 2,-1 1-18,-7 1-15,-3 1-7,-4-1-6,0 3 0,-1 1 0,1 0-1,-1 1-2,5-1-5,1 0-9,6 1-12,5-2-13,5-1 1,3-2 0,5-1-11,6-3-39,2-3-103</inkml:trace>
  <inkml:trace contextRef="#ctx0" brushRef="#br0" timeOffset="57645.2884">16150 4821 436,'-26'16'17,"-1"0"10,-2 3 1,-2 1-14,1-1-13,1-1-14,2-2-73,4-5-28,5-4-90</inkml:trace>
  <inkml:trace contextRef="#ctx0" brushRef="#br0" timeOffset="57936.3757">15953 4498 406,'-2'0'25,"2"0"-20,-1 2-4,1 6-1,0 1-1,0 4-13,9 2-34,4 3-31,5 1-54</inkml:trace>
  <inkml:trace contextRef="#ctx0" brushRef="#br0" timeOffset="59103.7258">17023 5973 594,'21'25'15,"-2"-3"-24,-2 4-12,-1 8-10,2 5-26,2 4-21,10 2-46,4 1-127</inkml:trace>
  <inkml:trace contextRef="#ctx0" brushRef="#br0" timeOffset="59301.7852">17843 7176 376,'53'67'12,"-1"-5"2,-2 0 3,-2 1-4,0 0-3,-1 1-6,-1-2-3,1 1-2,2 0-14,5 0-14,4 1-25,2-2-53,4 1-24</inkml:trace>
  <inkml:trace contextRef="#ctx0" brushRef="#br0" timeOffset="59607.877">18998 8423 73,'94'77'183,"3"1"-100,0 0-32,-1-2-28,-1-2-13,-2-1-9,-2-3-3,2-1-17,-1-4-12,-1 3-7,4 1 1,1-1 1,0 1 6,-1 1 21,2-1 11,-4-1 15,-1-3 2,-4-1-6,-1-1 5,-3-3 2,-4-3-1,0-3-6,-3-1 0,-4-2 10,-2-3 8,-3-2 5,-2-1 8,-6-3-16,-4-2-11,-5-3-11,-5-4-5,-5-3-4,-2-2-25,-4-3-45,-1-5-2,-4-4-52,-2-7-98</inkml:trace>
  <inkml:trace contextRef="#ctx0" brushRef="#br0" timeOffset="59772.9265">21925 10318 459,'8'-7'53,"-2"-3"5,-1-1-29,-5-2-21,0-2-9,-2-1-10,-4-1-36,1-1-61,0-1-63</inkml:trace>
  <inkml:trace contextRef="#ctx0" brushRef="#br0" timeOffset="59965.9844">21882 10449 465,'-11'24'57,"-6"-8"-14,-8-8-11,-11-8-10,-7 0-14,-2-12-7,-5-4-11,-3-2-24,-1-2-42,0-1-30,0 2 2,1-1-62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23:31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18970 5669 162,'-29'-2'58,"8"-2"-38,9 1 7,4 0-8,5 0-7,3-1-7,0-3-15,9-1-5,5-3-19,3-3-54</inkml:trace>
  <inkml:trace contextRef="#ctx0" brushRef="#br0" timeOffset="369.0369">19136 5508 350,'14'2'20,"6"1"-3,0 1 0,5 1-9,1-1-5,5 2-2,5-3 1,3-1-2,3-1-2,3-1 2,3 0-1,4 0 1,3 0 0,3 0 0,3 0 0,-1 0 1,4-3 1,3 0 4,-2-1 13,1 1 0,4 0-12,1 2-2,2-1-2,2 2-2,-2 0 0,3 0 0,0 3-2,1 1 2,1 2-1,1-2 0,-2 1 0,-6-3-1,-2 0-2,-7-2-17,-6-1-16,-10-1-45,-7-4-122</inkml:trace>
  <inkml:trace contextRef="#ctx0" brushRef="#br0" timeOffset="1201.1201">22320 6677 66,'6'-8'1,"-2"2"5,-1 1 2,-3 1 4,0 2-5,0 0-2,-2 1 4,-4-1 12,0 1 7,-2 1 7,0 0 1,2 0-6,-5 0-8,2 0-5,-5 1-1,-5 3-4,-4-1-1,-5 2-6,-9-2-2,-6 1 0,-9-1-2,-5-1 0,-7 1 0,-4-1-1,-3 0 1,-2 2-1,-3 0 2,-3 2 3,-5 0 4,-3 1-2,-6-1 0,-6-2-2,-2 1 0,-6-4-3,-3-1 1,-3 0-3,0 0 1,-5-4 0,-1-2 2,-2 0 6,0-2 2,0 1 1,0-3 1,2 2 0,4-1 0,5 0-3,6 0-3,6 1-2,8 0-2,8 1 1,9 0-1,7 1 0,10-1 0,6 1 1,9 0-1,5 1-1,5 1-2,4-2-18,4-3-69,8-2-120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26:23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2642 6411 51,'3'-3'0,"0"-2"4,-1 0 86,-1-1-66,-1-1 10,0-2-8,0-1-5,0-3 0,3-1 6,-3 0 5,6-2-8,2 1-3,1 0-8,5 3-8,7 2-2,3 1-1,9 4-2,3 0 0,12 3-1,6 2 1,9 0 0,10 0 1,8 0-1,6 4 1,4 1-1,5 2 0,4-1 0,7 2 0,4 0 0,7-1 0,8 2 0,7 0 0,8 1 2,3 1-2,3 1 2,5-2 0,2 1 1,-1-1-1,1-3-2,-2 0 1,-2-3-1,-1-1 3,0-1 7,-2-2 4,2 0 0,-2 0-1,0 0 0,-1 0-4,-3-2-4,1-4-2,-3 0 2,0-1 0,3 0 3,1-1 0,2 1 5,3 1 0,1 2-1,2-1-3,2 3 1,0 0-3,-1 0-3,-2 0 1,-5 1-5,-6-3 2,-9-2-3,-7 0 2,-7-2-3,-6 1-3,-4-1-9,-4 3-17,2-1-35,-3-4-47</inkml:trace>
  <inkml:trace contextRef="#ctx0" brushRef="#br0" timeOffset="45718.5714">10400 6361 177,'15'0'107,"5"0"-79,-1-1-20,1-3 8,2 1-8,0 1-4,-1 1-2,2-1-2,2 2 0,2 0-6,4 0-13,1 1-4,5 4 6,5 2 9,2 2 7,4 1 2,1-1 8,6 3 7,2-2 3,-1 0 0,1-2-2,-1-1-1,0-2-2,0-4-7,-2-1-5,-1 0-2,1 0 1,2-3 0,3-1-1,-1 0 1,1 0-1,2 0 0,-1-2 0,-2-1 2,-3-1-1,-5-1-1,-2-1-6,-1 0-8,-2 1-3,0 1-2,0 1 3,4 3 4,2 2 9,2 2 3,0 0 3,-2 3 9,-3 1 9,-6 0 1,-5-1-7,-8 0-12,-4-3-3,-5 0-10,1 0-10,-1 0-13,0-2-4,5-6-53</inkml:trace>
  <inkml:trace contextRef="#ctx0" brushRef="#br0" timeOffset="47113.7109">13407 6383 124,'-3'7'56,"2"-2"-30,1 3-12,0 2 6,0 2 0,0 2-2,0 1-5,0 3-6,4-1-4,3 1-2,2-2 0,3-1 0,5 0-2,0-6 2,7-2 4,0-3 6,6-3 9,2-1-3,6 0-5,3-1-6,4-4-3,8 0-2,5 0-1,5 0 0,8-1-2,5 2-1,7 0-8,5 2-3,5 1 9,3 0 1,6 0 2,1 1 2,5 0 0,1 0-2,2 0 4,4 0-2,1 3-2,4 3 1,1-1-2,1 1 2,2 1 0,-3-2 1,0 0-2,0-1 4,-5-2-2,1-1 0,-6-1 2,1 0-2,-5 0 0,1 0 1,-2-1 1,-2 1 3,-4 2-2,0 2 0,-4-1-2,-6-2-1,-5-1 0,-5 0-1,-5-10-2,-7-5-1,-7-2 3,-6-5 2,-3-2-2,-7-3 1,-4-1 0,-3-2 2,-4-2 3,-6 0 4,-4 0-4,-3 1-3,-4 2-2,-5-1-18,-1-3-43</inkml:trace>
  <inkml:trace contextRef="#ctx0" brushRef="#br0" timeOffset="112460.2449">13817 6888 298,'7'14'70,"6"5"-59,1 10-5,4 11 11,7 12 0,6 11-10,9 13-4,7 6-2,7 7 0,5 4 1,3 0-2,2-3-3,1-4 2,-3-7 1,-2-8 2,-5-10-1,-9-10 1,-6-9 1,-7-10-3,-10-10-3,-9-8-22,-5-7-40,-5-7-25,-4-2-84</inkml:trace>
  <inkml:trace contextRef="#ctx0" brushRef="#br0" timeOffset="113015.3004">14026 6968 488,'39'7'11,"-1"0"1,1 5-7,-2 4 1,-2 3-3,-1 4-2,-5 1-1,-6-1-1,-6-1 1,-10-5-10,-7-4-13,-11-8-18,-16-5 12,-8-7 16,-12-12-12,-5-5 17,-7-5 17,1-3-4,-1 2 15,4 2 8,5 4 1,5 7 3,9 5-10,8 7-3,7 5-2,7 8-10,1 11-5,7 11 9,0 9 10,3 7-1,1 6-8,1 3-7,-1 4-3,-2 0 0,-3 0-2,1 0-20,0-2-33,3-6-55,3-8-105</inkml:trace>
  <inkml:trace contextRef="#ctx0" brushRef="#br0" timeOffset="113662.3651">15387 8259 430,'-6'0'29,"-6"0"-28,-6 0 2,-5 0 2,-5 5 0,-4 3-2,2 5-2,1 1-1,6 4-4,6 1-7,7 1-9,6-1 2,4 0 9,7-1 8,9-2 13,7-2 10,2-2 7,6-1 3,-2-3 2,2 1-10,-3-1-15,-3 2-4,-5 4 0,-1 4-4,-7 4-1,-2 5 0,-6 4 0,-4 4 1,0 0-1,-11 0-1,-6-3-1,-8-5-3,-6-7-12,-3-8-14,0-7-20,0-6-72,8-15-112</inkml:trace>
  <inkml:trace contextRef="#ctx0" brushRef="#br0" timeOffset="114175.4164">15477 7886 397,'14'3'43,"0"14"-11,-2 14-16,2 14 1,-3 13 9,3 13-2,0 8-16,-2 8-3,1 1-3,-2 0-2,-2-7-2,0-6-8,1-8-1,-1-13 7,2-12 4,-2-13 1,2-11 2,0-16 15,0-7 12,-1-18-1,3-10-16,2-10-3,1-7 0,1-3-7,2 1-3,-1 3-2,2 7-7,0 9 3,1 10 3,0 11 2,1 11-2,0 4 2,-1 15 0,1 10 0,-5 6 1,0 4-1,-4 3 3,-4 0 1,-1-1 6,-2-3-6,-1-2-1,-2-3-1,0-5 0,-2-4-2,1-6-11,3-4-36,1-5-49,1-5-97,6-3-67</inkml:trace>
  <inkml:trace contextRef="#ctx0" brushRef="#br0" timeOffset="114389.4378">16308 8891 418,'17'1'98,"-3"-1"-32,-3-10-8,-5-8-27,-6-8-7,0-6-14,0-8-7,-3-3-4,-2-3 1,2-1-23,3 2-8,0 3 5,8 6 3,1 4 4,7 6-4,-1 6-6,4 5-20,0 2-67,2 4-57</inkml:trace>
  <inkml:trace contextRef="#ctx0" brushRef="#br0" timeOffset="114560.4549">16589 8494 522,'14'35'54,"3"1"-9,-2 6 5,1 3-19,1 2-15,-2-3-14,1-3-14,2-4-45,2-9-33,4-12-93,1-11-181</inkml:trace>
  <inkml:trace contextRef="#ctx0" brushRef="#br0" timeOffset="114710.4699">16806 8420 412,'0'-34'66,"0"4"-9,0 5-3,6 7-32,-1 3-15,2 3-8,4 5-33,3 4-61,5 2-140</inkml:trace>
  <inkml:trace contextRef="#ctx0" brushRef="#br0" timeOffset="115029.5018">16993 8677 598,'10'35'30,"4"-7"17,-2 0-4,-1-5-28,-3-6-8,-1-3-6,1-9-6,-2-5-12,2-6-11,1-13-20,2-4 1,-2-6 4,5-1 26,-1 0 7,-1 3 5,2 5 6,0 7 3,0 6 11,5 9 11,-1 2 2,2 16-12,1 6-9,0 8-2,-2 6-3,0-2 0,-6 0-2,0-3-18,-4-7-30,0-10-36,-2-9-91,-1-7-69</inkml:trace>
  <inkml:trace contextRef="#ctx0" brushRef="#br0" timeOffset="115535.5524">17437 7950 547,'9'15'11,"3"8"-10,-1 14 1,2 13 5,-1 13 5,0 8 0,1 9-9,-2 5 1,-4-2-2,-2-5-2,0-7 0,-5-12-12,0-12-3,0-16 3,-3-11 7,0-12 3,1-8-9,-1-12 4,3-12 29,0-6-6,0-8-1,3-3-2,3 1-1,2 5-9,-2 5-2,5 8-1,-2 8 1,1 10 1,-1 4 3,0 10-5,1 11-2,-3 5 4,-1 7-2,1 2 1,-1 3 0,0-2-2,3-1 0,5-2-10,3-4 7,5-3 6,1-5 1,4-5-1,-1-4-1,-3-6-2,-1-5-24,-3-1-38,-5-13-64,-2-6-96</inkml:trace>
  <inkml:trace contextRef="#ctx0" brushRef="#br0" timeOffset="115721.571">17892 8583 519,'10'20'96,"2"0"-65,2 5-5,-1 4-18,-6 0-4,1 0-5,-2-3-28,0-7-43,1-9-59,2-10-119</inkml:trace>
  <inkml:trace contextRef="#ctx0" brushRef="#br0" timeOffset="115878.5867">17905 8418 426,'-3'-16'127,"3"5"-81,6 4-9,5 4-27,-2 3-15,5 1 1,3 11-44,3 6-39,4 2-62,2 4-80</inkml:trace>
  <inkml:trace contextRef="#ctx0" brushRef="#br0" timeOffset="116324.6313">18139 8710 288,'5'36'75,"1"-4"-4,-2 0-9,1-2-28,1-5-9,2-5-11,1-5-8,2-7-3,3-6-1,0-2-5,2-11-12,2-7-18,-2-6-3,1-7 3,-2-2 9,1-1 17,-4 0 10,1 4-5,-3 4 1,0 5 1,-2 7 3,-1 6 4,1 5 1,3 3 2,-2 6-5,2 9-5,3 5 0,3 6 1,0 0 4,3 4 4,2 0 9,-2 0 1,3 1-5,1-1-2,-1 2-3,-1 2-1,-1 2-3,-4 2-2,-3 1 0,-6 0 4,-5-1 3,-3-3-1,-14-3-7,-9-6-2,-7-6 1,-5-9-4,-7-8 1,-1-3 4,-4-13-10,4-7-7,2-6-12,7-4-36,5-1-29,9-2-20,6 1-20</inkml:trace>
  <inkml:trace contextRef="#ctx0" brushRef="#br0" timeOffset="117790.7779">19913 8047 205,'-2'6'98,"0"0"-80,-1 3-9,-3 4 10,-2 5 0,1 5-8,-3 7 1,3 8 4,-1 5-1,3 8 0,4 5-1,1 3 0,0 2-7,0-2-1,3-5-5,-2-4 0,1-7-1,-2-7-4,0-7-13,0-8-13,-5-5-25,2-5-17,3-6-15,0-5-66</inkml:trace>
  <inkml:trace contextRef="#ctx0" brushRef="#br0" timeOffset="120172.016">20299 8135 318,'-8'0'30,"-1"0"-27,-2 0-4,-5 0 5,-2 6 1,-4 5-1,-1 6-2,-4 6-2,2 6 1,-1 5 2,1 5-3,1 3 2,3 2-2,4 2 2,3 0-3,8 1 1,3-1 0,3-2 14,14 1 2,8-4 2,6-4-7,6-6 3,4-5 10,3-9 4,1-9 1,-2-8-15,-1 0-10,-5-15 0,-5-5 6,-9-4-5,-6-3-4,-11 0-1,-3 0-2,-15 3 1,-8 2 1,-8 3 0,-6 6 0,-2 5 0,-2 5 0,1 3-2,3 5 1,4 10-9,7 4-20,6 3-5,7 2-10,10 1 5,3 0-42,10-4-36,7-3-27</inkml:trace>
  <inkml:trace contextRef="#ctx0" brushRef="#br0" timeOffset="120685.0673">20815 8204 380,'-30'7'1,"-4"3"8,-6 4 3,-7 7-2,3 5-6,0 6-2,7 4-5,7 7-4,12 3 2,9 4-2,9-2 7,7 0 2,17-4-2,10-6 15,9-6 37,5-7 5,5-10-12,-2-12-8,-1-6-16,-5-18-3,-7-12-12,-8-9-3,-9-7-2,-11-4-4,-10-2 0,-8 2-4,-15 3-2,-5 4-4,-5 2-8,-2 5-11,1 3-34,3 5-41,4 5-47</inkml:trace>
  <inkml:trace contextRef="#ctx0" brushRef="#br0" timeOffset="121275.1263">21393 7990 504,'0'38'2,"3"5"7,-1 8 6,-2 6 1,0 3-5,-2 4-6,-2-2-3,-3-2-2,4-3-3,2-8-19,1-5-13,0-10 3,4-7 25,6-11 8,2-8 13,2-8 25,3-3-1,0-10-12,0-7-1,3-2-6,1-4-13,-1 1-2,1 2-5,0 3-4,-1 5-9,-2 7 2,-2 8 2,1 1 2,-5 13 7,-1 7-2,-5 5 3,-4 2-1,-2-1 1,-8 0-1,-7-5-1,-9-4 2,-5-7 4,-7-7 0,-3-4-3,-1 0 1,3-6-2,1-2-16,8-2-56,8 2-46,9-1-5,11 1-95</inkml:trace>
  <inkml:trace contextRef="#ctx0" brushRef="#br0" timeOffset="121483.1471">21788 8491 117,'13'-2'239,"-4"0"-163,-4 2-13,-5 1-38,0 11-27,-5 7 3,-1 7-1,-2 7 1,5 5-2,3 2-31,0-3-33,3-4-68,5-7-81</inkml:trace>
  <inkml:trace contextRef="#ctx0" brushRef="#br0" timeOffset="121669.1657">21827 8203 416,'-3'-18'54,"3"4"-15,0 2-7,0 3-22,3 1-9,3 2-45,8-1-91,0 1-193</inkml:trace>
  <inkml:trace contextRef="#ctx0" brushRef="#br0" timeOffset="121895.1883">22021 8031 455,'-2'25'23,"2"7"-15,-1 8 10,-2 9 1,3 10-1,0 4-6,0 6-8,6-1-3,3-3-12,2-4-18,0-7-8,0-9-12,1-9-15,2-9-15,-1-8-12,4-9-32</inkml:trace>
  <inkml:trace contextRef="#ctx0" brushRef="#br0" timeOffset="122060.2048">22213 8583 406,'-14'0'72,"-1"-1"-30,-7 0 6,-9-4-12,-5 1-23,-4-3-8,0 1-4,3-1-45,4-1-105</inkml:trace>
  <inkml:trace contextRef="#ctx0" brushRef="#br0" timeOffset="249121.9097">15161 9679 133,'-8'-4'241,"2"1"-219,4 1 11,-1 0-14,2 2-12,1 0-4,0 3-1,1 6-3,5 5 0,1 6 1,0 4-1,4 5 0,-2 4 1,-1 0-1,0 0-1,-3-6 5,-5-6 0,0-6 1,0-7 1,-8-8 4,0 0-1,0-11 9,1-6 16,0-7 0,4-2-3,2-5-7,1-2-3,1-1-5,10 1-8,5 2-2,2 4-2,6 4-1,2 4-1,3 5 2,-1 4-2,3 4 0,-1 3-4,-1 2-10,-4 1-35,-3 0-35,-4 5-63,-2 1-191</inkml:trace>
  <inkml:trace contextRef="#ctx0" brushRef="#br0" timeOffset="249541.9517">15531 9885 499,'24'2'48,"2"-2"-21,2-4-3,-2-7-21,-3-4-3,1-2 0,-7-5-3,0-2 1,-8-2 2,-6 0-1,-3 0-5,-4 1 0,-10 4 5,-3 6 1,-4 5 0,1 6 0,-3 4 3,0 9 2,3 10-1,-1 5 0,4 7 2,7 4 2,3 6 7,7 3 2,3 1 1,13 2 3,3 0 0,4-5-4,5-3-6,0-7-5,1-6-5,-1-8-9,0-8-17,-5-7-32,-3-3-45,-4-7-54,-4-6-134</inkml:trace>
  <inkml:trace contextRef="#ctx0" brushRef="#br0" timeOffset="249896.9872">15913 9907 376,'7'20'161,"4"4"-150,2 3 19,1 3-18,0 2 3,1-1-3,1 0-9,-1-6 1,1-2 8,-2-8 2,0-6-10,-1-8 7,1-3 6,0-13-2,0-10-10,0-6 1,0-7 2,-1-6-3,-1 0-4,-1-1-1,1 2-3,-1 4-7,2 4-17,2 5-33,1 5-43,2 6-100</inkml:trace>
  <inkml:trace contextRef="#ctx0" brushRef="#br0" timeOffset="250581.0556">16483 10067 262,'3'0'268,"5"-2"-236,0-6-25,4-4-7,1-2-2,1-5-1,3-1-6,3-5-8,0 0 14,-3 0 3,-1 2-2,-4 3 0,-4 3 3,-5 3 0,-3 4 0,-5 4 0,-7 4 2,-4 2 0,-4 0 2,-3 10 1,0 5 4,1 4-2,3 4 1,5 4 6,3 1 2,10 4-4,1-1-3,6 2 0,10-4-5,4-2-4,5-5-2,4-6-13,5-7-33,2-8-57,1-1-108</inkml:trace>
  <inkml:trace contextRef="#ctx0" brushRef="#br0" timeOffset="250958.0933">16899 9834 97,'-8'2'330,"2"10"-295,0 6 8,-1 5-18,1 4-10,5 3 1,1 1-11,0-1-4,1-2 1,8-5 0,4-3-1,-1-6 1,4-5-1,-1-7 2,-1-2 6,0-7-1,0-5-4,-5-5 1,1-2 6,-6 1-6,-1 2-2,1 3-3,-3 4 4,1 5 3,2 4 9,-2 0 7,1 9-11,2 6-8,1 4 0,0 5 1,0 3 2,4 0-4,-1 0-2,0-3-2,0-3-4,1-5-25,1-7-41,1-5-51,4-4-114</inkml:trace>
  <inkml:trace contextRef="#ctx0" brushRef="#br0" timeOffset="251228.1203">17342 9711 569,'3'29'46,"0"6"-14,2 9-4,-3 6-9,-1 5 2,1 1-10,2-1-10,2-1-1,1-5-3,2-4-6,0-5-12,2-5-18,3-6-9,0-5-7,3-6-6,2-6 0,-1-7-37,6-5-67,-4-3 25</inkml:trace>
  <inkml:trace contextRef="#ctx0" brushRef="#br0" timeOffset="251740.1715">18203 10068 319,'1'48'269,"4"2"-255,-1 0 27,-1-3-26,-3-4-11,0-7-3,0-9 0,0-7-3,0-10-2,0-9-10,-1-5-18,-1-15 23,2-10 7,-1-10 2,1-9 0,0-5 3,0-5 5,0-3 7,3 2-3,2 2-8,4 6-3,-1 11-1,6 10 1,1 12 0,4 15-1,2 6 3,4 20 5,-2 8 3,1 10 6,-4 6-2,-5 2-5,-5-1-4,-9-3-1,-1-6 0,-8-5 0,-9-9-4,-4-10-1,-3-8 0,0-7-3,0-4-11,3-12-36,4-4-69,7-4-104</inkml:trace>
  <inkml:trace contextRef="#ctx0" brushRef="#br0" timeOffset="252032.2007">18516 9887 598,'6'14'101,"0"3"-95,5 4 0,-5 2-5,0 2-1,2 2 1,1 2 0,4-3-3,2-2-2,4-1-3,1-5 0,0-4 6,0-6-1,1-7 4,-3-2 0,-2-13 1,-5-7-1,-4-6-3,-1-4 1,-4-2-5,-2-1-29,2 1-45,-1 1-76,4 2-139</inkml:trace>
  <inkml:trace contextRef="#ctx0" brushRef="#br0" timeOffset="252509.2484">18978 9519 572,'-3'24'73,"1"7"-63,2 6 6,-3 5-14,-2 8 0,2 1-2,0 3 1,0-2-1,1-3-1,2-3-1,0-8-2,0-6-7,4-9 2,2-7 7,3-9 3,2-5 1,3-2-1,1-9-1,2-5 1,2-2 0,0 0 0,1 1-1,-2 3 0,1 6-1,-5 6 1,-2 3 1,-1 12-2,-1 6 2,-7 3 0,-2 2-1,-1-1 0,-4-5-1,-9-3 2,-4-7-2,-3-6 0,-2-4-1,-1-6-1,-2-9-18,5-3-45,4-5-86,7-2-222</inkml:trace>
  <inkml:trace contextRef="#ctx0" brushRef="#br0" timeOffset="252765.274">19519 9642 450,'3'28'155,"0"5"-145,-1 5 12,-2 7-13,0 2 5,-5 3-8,0-2-5,1-2-2,0-1-4,3-5-29,1-5-34,0-5-58,6-7-114</inkml:trace>
  <inkml:trace contextRef="#ctx0" brushRef="#br0" timeOffset="252937.2912">19571 9990 291,'0'0'310,"2"13"-279,7 6-6,2 2-21,-3 0-1,1 0-3,1-2-12,-3-4-59,4-4-40,0-5-67</inkml:trace>
  <inkml:trace contextRef="#ctx0" brushRef="#br0" timeOffset="253081.3056">19644 9914 105,'-3'-25'377,"3"4"-313,0 5-1,11 3-38,2 4-13,4 4-21,9 3-48,5 2-105,3 3-197</inkml:trace>
  <inkml:trace contextRef="#ctx0" brushRef="#br0" timeOffset="253349.3324">19964 9969 369,'-20'1'287,"-4"-1"-250,4 2 13,-3-1-40,-2 3-9,5 3-2,4 3-16,6 4-19,5 2 10,5 3 12,3 2 16,11 1-1,5 1 4,4 0 5,0-3-3,5-4-4,-3-4-3,3-5 0,-5-6-11,-1-1-32,-1-5-42,-4-8-73,1-4-233</inkml:trace>
  <inkml:trace contextRef="#ctx0" brushRef="#br0" timeOffset="253833.3808">20744 9344 657,'6'60'24,"-2"6"-21,-4 2 6,0 3-3,-7 1-5,-4 2 0,3-3-1,-1-3-5,3-6-21,1-7-17,3-8-8,2-11-17,0-9-27,5-12-8,3-11-108</inkml:trace>
  <inkml:trace contextRef="#ctx0" brushRef="#br0" timeOffset="254139.4114">20913 9764 561,'0'12'87,"-2"0"-75,-7 0-12,-8 0 3,-4-1-1,-2 3-2,2-1 0,0 1-3,3 1-4,5 3-4,6 3 5,5 2 7,2 3 3,9 2 8,7 2 18,4-1 5,3-1-2,-1-3-9,0-1-8,-4-4-9,-1-4-6,-3-5-3,-1-4-27,-4-2-53,2-5-92,-2-2-280</inkml:trace>
  <inkml:trace contextRef="#ctx0" brushRef="#br0" timeOffset="254666.4641">21055 9954 429,'11'0'22,"1"0"-20,2-5 1,-1-1-4,1 1-2,3 1-1,0 1 1,3 0 3,3 0 2,2 0 2,1 0 10,-1-3 4,0-1 2,-5-2-9,-3-3-5,-6 0-3,-5-2 2,-6 0-4,-3 1-2,-11 2 1,-6 2 0,-5 1 0,-3 4 0,-3 4 0,0 0 0,0 5 2,3 7 1,2 5 6,6 6 19,6 4 5,3 3 1,10 2-1,1 4-10,7-2-2,9-2-7,6-1-9,5-4-3,6-4-3,4-7-13,4-4-27,5-7-65,2-5-85</inkml:trace>
  <inkml:trace contextRef="#ctx0" brushRef="#br0" timeOffset="255072.5047">21567 9921 510,'-3'13'117,"3"2"-92,0 5 10,1-2-27,4 0-2,3 2-4,2-2-1,6-2-2,3-3-2,1-1 0,1-6 0,4-4 2,-1-2 1,2-1-2,2-8 2,-2-2 2,0 1-2,-1 1 1,0 2-1,-2 5 1,-1 2 0,-2 8-1,2 12-1,-2 11 1,-3 12 1,0 12 1,-4 9-1,-4 11 3,-8 7 5,-1 4 8,-9 3 0,-13 0-4,-9-4-9,-9-3-3,-13-4-1,-12-7-2,-9-6-12,-16-5-17,-11-4-20,-12-4-45,-11-3-68,-9-3-181</inkml:trace>
  <inkml:trace contextRef="#ctx0" brushRef="#br0" timeOffset="327202.717">21258 10534 125,'-25'0'-11,"1"-2"38,-1 0-18,-2 0 12,0 2-12,2 0-5,-3 0 2,0 0-4,-3 1 1,-5 2 0,-2-3-3,-6 0 2,-4 0-4,-3 0-7,-6-3-5,-1-1 4,-1-2 6,-3 1 4,0 1-2,-3 1 8,0 0 4,0 1 11,-5 0 9,2 2-1,-3 0-10,-1 0 0,1 0-7,-3 0-3,-2 2 3,-2 1-5,-1 0-1,-5-1-4,2-2 1,-2 0-2,1 0-1,-1 0 1,0 0 0,1 0-1,0 0 1,3 0-1,5 0-6,6 2-75,10-1-180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33:14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 10446 188,'0'-8'-11,"0"-1"131,2 2-85,-1 0 11,3 2-8,-3 0-12,-1 2-8,0 2-7,0-1-3,0 2-3,0 0-4,-3 0-2,-3 0 1,-4 1-1,-2 4 0,-3 5 4,-2 1 4,-4 2 3,-3 4-2,0 3 0,1 4-4,0 4-1,1 4 0,0 7-3,1 5 6,1 4-4,-2 4 3,0 4 1,0 4-1,1 1 4,-1 5-6,5 5-1,0 6-1,6 1-1,6 3 0,5 1 1,0 2 0,8 2 2,5 1 0,1 4 1,-1 1 2,1-1 3,0 2 2,0-1 8,-3-2 2,3 0-6,0-1-7,6-3-4,3-7-3,8-6 1,7-6-2,7-10-2,10-8 4,6-7-1,4-9 1,6-6-2,4-6-5,-4-5-20,-1-5-24,0-2-22,-4-9-42,-2-2-161</inkml:trace>
  <inkml:trace contextRef="#ctx0" brushRef="#br0" timeOffset="1579.1579">14710 11178 162,'-16'0'-10,"-2"-4"-20,-6-3-42</inkml:trace>
  <inkml:trace contextRef="#ctx0" brushRef="#br0" timeOffset="2303.2303">14029 11104 281,'-9'1'29,"-1"-1"-19,3 0-10,-1 0 0,2 0-17,1 0-15,4 0-8,1 0 12,3 0 32,7 0 15,1 0 9,5-1 13,1 0-2,3 1-8,0-2-3,3 2-8,2 0-12,0 0-5,6 0-3,2 0 1,4 2-1,2 1 0,2 1 1,4 0-2,5-1 2,0 0-1,4-1 0,2 1 0,4-3 1,1 0 1,4 0 7,0 0 3,3 0-4,2 0-3,1 0-2,4-2-2,-1 2 0,5 0 0,-3 0 0,3 0-1,2 1 0,1 2 0,0 0-1,2 2 1,1 0 0,2 0 0,0 2 1,-1-1-2,3 0 2,-1 0-1,1 1 0,-4 0 1,2-1-1,-4 1 1,1-1 4,0 0 2,-2-1 2,-1 0 5,-1-2-4,-1 0 1,-1-1-3,-2-2-3,-2 1 0,-1-1 1,0 0 0,-5 0 1,-4 1-3,-4 0-3,-6 1-1,-4 2-6,-3-1-37,-4-3-64,-1 0-166</inkml:trace>
  <inkml:trace contextRef="#ctx0" brushRef="#br0" timeOffset="7258.7258">3465 11812 162,'8'0'94,"1"0"-64,0 0-6,1-4-10,2 0-8,0 0-5,2 0-1,5-2 0,3 0 0,1 0 1,3-1-1,5 1-1,-1 0 2,4 1 0,3-1 2,0 1 1,1 1 1,0 0 0,4 2 0,0 0-3,1 1-2,4 1 0,1 0 0,2 0-1,4 5-1,2 1-2,3 1 0,3 0 2,0 0 1,3 0 0,0 0 1,-2-1 1,4 1-1,-3-1 0,2-1 0,1 1 1,0 0 1,1 0 2,0 0 4,2-1 0,-2 0 4,2-1-2,0 1-2,-1-2-2,1-1-3,0 2 0,-2-3 0,0 1 1,-4-2 1,-1 1 0,-1 0 1,0-1 2,0 0-2,0 0 1,2 0 0,-3 0 2,1 0-1,-2 1-2,-1-2-1,1-1 1,-1 2-3,-1-1 1,-1 1-2,-1-1-1,-3 0 0,-1-1-1,-1-1 0,2 0 0,-2-1 0,2 1 1,3-1-1,1 1 0,1 0 1,2 1-1,-1-1 0,1 1-1,-1-1 1,0-1 1,-5 1-1,4-2 0,-4 1-1,-1-1 2,1 1-2,-1 1 2,1 0-1,2 0 0,1 1 0,-1 1 0,3 0 2,1 1 0,1 0 1,-1 0 1,-2-2-2,1-1-1,-2 1 0,0-2-1,-2-1 1,0 1-1,0-1 0,0 0 1,3 0-2,-1-1 2,1 1-2,4-1 1,0 2 1,0 0-1,0 0 0,0 1 0,0 0 0,-2 0 0,4 1 2,-4-1-4,2 0 4,2 0-2,-2 1 0,0-1 0,0 1 0,1 1-2,1 0 4,-1 1-2,4 0 0,-2 0 0,-1 0 1,1 2 1,-5 2-1,-1-1 0,0 1-1,-1 0 0,-4-2 1,0 0-1,0 0 0,-1-1 1,0 0-2,-2 2 2,0-1 0,-1 0 0,-1 1-1,2 0 1,-2 0-2,-1-1 3,1 1-3,1-1 0,-1 0 2,3-1-1,-1 1 0,1-1 0,1 0 0,0 0 0,3 0 0,-1 1 0,4-1 0,-1 0-1,4 0 1,-2 1-1,2 0 2,-1 0-2,-2 0 2,0-1-1,-1 1 0,0 0 0,-4-1 0,0-1 0,-2 0 0,-4 0-1,0 0 2,-5 0-2,0-3 1,-1 0 1,-3 1-1,-2 0 0,-1 1 0,1 0-1,-1 1 1,-1 0 0,0 0 0,0 0 0,-4 0 0,2 0 0,-5 0 0,-2-1 0,0 0 1,-4-1-1,0 1 0,-4-1 0,-1 0 0,-1 1 1,-2 0-1,-2 1 0,-2 0-6,-3 0-92,1-2-158</inkml:trace>
  <inkml:trace contextRef="#ctx0" brushRef="#br0" timeOffset="27969.7967">9217 11197 111,'4'0'12,"1"-1"118,1-3-94,0 1-10,5 0-3,-1 0-12,4 0-6,0 1-4,4 0 0,2-1-1,5 1-1,5 0-5,-1 1-4,7-1-3,1 1 3,3 0 3,4 0 5,2 1 2,4 0 2,2 0 2,4 0-1,5 0-1,2 1 3,4 4 2,1-1-5,2 2 2,1 0 0,1-2-2,-3 0 0,3-1 1,0 0 6,3-2-1,-2-1 1,3 0-1,1 0-2,1 0-2,-2 1-2,3-2 1,-3-1 3,0-1-1,0-1-1,-3 0 3,-2-1-2,-3-1 2,0 0 2,-1 2-2,0-1-4,-1-1-2,4 2 0,-2 1-1,1 1 0,-1 1 1,1 1-2,3 0 2,-2 0-1,-1 0 0,0 0 0,-3 0 1,-2 0 1,-7 0 0,-1 0 0,-5 0-1,-1 0-1,-1 1 0,-2-1 0,-1 0 2,-1 0-2,0 0 0,-3 1 0,-5 1 0,-4 0 1,-5 2 4,-5-1 0,-6 0 0,-4-1-4,-4 0-1,-3 0 0,0 0-1,-3 1-5,2-1 4,0 2 1,1 0 1,0 0 1,-1 1 1,1 0 4,0 1 3,-1 2 3,-1 1-2,1 0-1,1 4-1,-1 1-4,1 4 0,0 2-2,0 1 1,1 2 1,0 3-2,1 0-1,2 1 0,-1 2-1,2-1 0,1 0 0,-1-1 0,0-2 0,-2-3 1,-3-3-2,-3-4 1,-3-2-1,0-2-3,-7-2 1,-3-2 0,-2-1 2,-2 1 0,-2-3-1,-1 0-1,-1-1 3,-1 2 5,-4 0-4,0 2 0,-4 0 0,-2 2-1,-2 1 0,-2 1 1,-2 0-1,-3 2-1,0 1-3,-4 0 1,-3 1 2,-3-2 1,-2-2 0,-4-2-1,-7-6-7,-2-2 5,-7-1 3,-4-4 2,-4-5-4,-1-1 7,-3 1-1,3-1-1,-2 3 0,2 0-2,0 1 0,0 1 2,-2 0 0,1 1 0,-4 0 0,2-1 0,-3 1 0,1 0-2,0-1 1,4 1-2,-1 1 1,4 1-1,4 2 0,4 0 0,1 0 0,2 0 0,2 0 0,4 2 1,1 0-1,1 1 0,2-1-1,5 1 1,2-1 0,2 1 0,2 0 0,2-1 0,2 3 0,1-2 1,0 0-1,0 1 0,-1-2 0,1 0 1,0-2-2,-4 0 0,2 0 1,0 0 0,-2-5 1,0 0-2,1 0 2,-1 1 0,1 0-1,-2 0 1,0 1 1,3 1-2,0 0 1,3-1-1,5 1 0,3 1 0,3 0 1,2 1-2,1 0 2,2 0-1,-2 0 1,2 0-1,0-1 0,1-1 0,2 0 0,1-2-1,5 1 2,2-1-1,1 0-2,3-1 5,2-1 6,0-1 2,0-1-1,1-2-3,-1-4 1,-3 0-3,-1-3-2,1-4-2,0-2-1,-1-2 0,6-2-2,1-2-1,3-1 4,0 1-2,4-1 3,6 2 4,0 0 2,4 3-1,2-1-1,2 2-2,4 4-2,3 2-1,8 2-3,2 5-13,10 2-19,8 7-16,12 2-15,14 0-28,13 9-41,13 7-90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35:30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10603 10795 14,'17'7'173,"-2"-2"-150,2-2 32,0 0-22,2-2-11,0 0-1,4-1-8,2 0-4,3 1-6,1-1 0,5 0-2,5 0-1,1 0 0,5 0 0,3 0 0,3 0-2,4 0-3,1 0 0,4 0 1,0-2 3,4 2 2,0 0-2,4 0 2,3 0 0,5 0 1,2 0 1,5 4 1,4 0 0,3 1-1,0-1 0,3-1 1,0-1-1,0 0 2,0-2 2,0 1 3,0-1 0,0 0 1,2 0-1,1 0 0,1 0-1,1 0 1,1 2-2,-1 2-1,0 3-4,-4 0-2,-1 0 0,-6-1-1,-2 1 1,-4 1-1,-5-1-3,-5 2-6,-4-2-13,-7 0-20,-4-2-32,-3-4-105</inkml:trace>
  <inkml:trace contextRef="#ctx0" brushRef="#br0" timeOffset="5468.5468">15730 11707 37,'0'0'-2,"-5"0"-32</inkml:trace>
  <inkml:trace contextRef="#ctx0" brushRef="#br0" timeOffset="6492.6492">15781 11693 130,'-2'1'189,"2"-1"-137,0 0-13,-4 0-16,-6 0-10,-2 0-12,-8 0 0,-5-3-1,-6 0 0,-5-1-5,1 0-5,-6-1-2,1 0 1,0-2 0,-1 1 5,0-1 5,-1 2 1,-3-3 0,-2 1 1,1 0 3,-7-1 0,-1 2-1,-2-1-1,-6 0 0,-3 0-2,-3 2 0,-4-1 0,-4 2 1,-1 1 0,-1-1-1,-2 2-1,-1 0 2,-1 1-1,0-2 0,-2 2 2,-1-2 2,-2 2 4,-1-3-1,-4 2 0,-1-1-2,-5 0-1,1 2 0,-2-1-2,-2 2 3,0 0 0,-1 0 0,-1 0 1,1 0 2,-2-1 0,-1 1 1,-4 0-1,-1 0-2,-1-1 0,-3 1-2,-3 0 1,2 0 0,-1 0-2,-1 4 2,-1 0-1,2 1 0,-2 0 2,2-1 0,-2 2 0,2-2-1,0 2 1,-2 1 0,2-1-2,-2 1 0,1-1-1,1 0-1,0 0-1,1 0 0,4 0 0,0-2 0,6 1 0,3 0-2,6 2 1,4-2-1,5 2-9,7 2-21,2-3-44,8-4-59,7-3-192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8T19:37:19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14955 2721 17,'1'0'10,"1"0"3,-2 0-23</inkml:trace>
  <inkml:trace contextRef="#ctx0" brushRef="#br0" timeOffset="719.0719">15023 2721 169,'6'0'36,"-1"-1"-24,-1-3 8,3 2 0,0-2-15,-1 1-3,2 1-2,3 0-7,1-1 1,1 2 2,4-1 1,0 1 2,6-2 1,0 2 0,7-2 1,-1 1 2,6-1 4,2 1-2,0 0 1,0 0 1,3-1-4,1 3-1,-1 0-1,2 0 2,0 0-3,3 0 0,-2 0 0,2 4 1,-1 0-1,0 2 1,0 0 3,-4 2 6,-3 1 3,-2 0-4,-6 1-1,-4 3-3,-7 0-4,-2 1-1,-5 3-1,-5 0-1,-5 0-2,-1 3 1,-1-2-1,-8 0-1,-8-2 1,-4-1 1,-8-2-1,-5-1 5,-10-4 9,-5-1-6,-7-2 3,-6-2-2,-2-2 1,-5 0 7,-3-1-5,1-1 0,-5-5 4,2-1-1,-1-1 5,-1-1-2,2-1-2,3 0-1,1-1-3,5 0-2,3-1-2,6 1-3,8 0 1,6-1-2,9 0 1,7-1 0,14-3 1,7 0 1,10-3-3,18-1-4,20 0 1,18-1-9,22 0 1,21 2 2,20 5-2,21 5-5,14 7-6,13 2-17,13 14-18,5 6-62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plus.google.com/photos/114975801512009922265/albums/5689505522315686545" TargetMode="Externa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customXml" Target="../ink/ink7.xml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ustomXml" Target="../ink/ink8.xml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customXml" Target="../ink/ink9.xml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ustomXml" Target="../ink/ink10.xml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2.xml"/><Relationship Id="rId3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3.xml"/><Relationship Id="rId3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ustomXml" Target="../ink/ink1.xml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customXml" Target="../ink/ink16.xml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.xml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3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-oBiRLH_rVRs/TvVFo--5vtI/AAAAAAAAAUU/8AVZLZ_kBLM/w686-h567-no/IMG_2015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/>
          <a:srcRect l="398" t="19300" r="-385" b="12965"/>
          <a:stretch/>
        </p:blipFill>
        <p:spPr bwMode="auto">
          <a:xfrm>
            <a:off x="1" y="-1"/>
            <a:ext cx="9193560" cy="514775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608" y="140576"/>
            <a:ext cx="4816929" cy="707886"/>
          </a:xfrm>
          <a:prstGeom prst="rect">
            <a:avLst/>
          </a:prstGeom>
          <a:solidFill>
            <a:schemeClr val="accent5">
              <a:lumMod val="5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5</a:t>
            </a:r>
            <a:r>
              <a:rPr lang="en-US" sz="4000" dirty="0" smtClean="0">
                <a:solidFill>
                  <a:srgbClr val="EBF1DE"/>
                </a:solidFill>
              </a:rPr>
              <a:t>: </a:t>
            </a:r>
            <a:r>
              <a:rPr lang="en-US" sz="4000" dirty="0" err="1" smtClean="0">
                <a:solidFill>
                  <a:srgbClr val="EBF1DE"/>
                </a:solidFill>
              </a:rPr>
              <a:t>DigiCash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7" y="1148066"/>
            <a:ext cx="6217920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76417" y="4702553"/>
            <a:ext cx="3638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opencores.org</a:t>
            </a:r>
            <a:r>
              <a:rPr lang="en-US" sz="1600" dirty="0"/>
              <a:t>/project,sha256core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895350"/>
            <a:ext cx="21805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SHA-</a:t>
            </a:r>
            <a:r>
              <a:rPr lang="en-US" sz="2400" dirty="0" smtClean="0"/>
              <a:t>256</a:t>
            </a:r>
          </a:p>
          <a:p>
            <a:endParaRPr lang="en-US" sz="2400" dirty="0" smtClean="0"/>
          </a:p>
          <a:p>
            <a:r>
              <a:rPr lang="en-US" sz="2400" dirty="0" smtClean="0"/>
              <a:t>256-bit output</a:t>
            </a:r>
            <a:endParaRPr lang="en-US" sz="2400" dirty="0"/>
          </a:p>
          <a:p>
            <a:r>
              <a:rPr lang="en-US" sz="2400" b="1" dirty="0" smtClean="0"/>
              <a:t>64 rounds</a:t>
            </a:r>
          </a:p>
          <a:p>
            <a:endParaRPr lang="en-US" sz="2400" dirty="0" smtClean="0"/>
          </a:p>
          <a:p>
            <a:r>
              <a:rPr lang="en-US" sz="2400" dirty="0" smtClean="0"/>
              <a:t>(best known attacks break </a:t>
            </a:r>
            <a:r>
              <a:rPr lang="en-US" sz="2400" dirty="0" err="1" smtClean="0"/>
              <a:t>preimage</a:t>
            </a:r>
            <a:r>
              <a:rPr lang="en-US" sz="2400" dirty="0" smtClean="0"/>
              <a:t> resistance for 52 rounds)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771240" y="1982880"/>
              <a:ext cx="1269000" cy="437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5840" y="1975680"/>
                <a:ext cx="1278360" cy="4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80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Cryptographic Hashing in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Transactions:</a:t>
            </a:r>
            <a:r>
              <a:rPr lang="en-US" dirty="0" smtClean="0"/>
              <a:t> message digests for signatures</a:t>
            </a:r>
          </a:p>
          <a:p>
            <a:r>
              <a:rPr lang="en-US" b="1" dirty="0" smtClean="0"/>
              <a:t>Public address:</a:t>
            </a:r>
            <a:r>
              <a:rPr lang="en-US" dirty="0" smtClean="0"/>
              <a:t> hash of public key</a:t>
            </a:r>
          </a:p>
          <a:p>
            <a:r>
              <a:rPr lang="en-US" b="1" dirty="0" err="1" smtClean="0">
                <a:solidFill>
                  <a:srgbClr val="0000FF"/>
                </a:solidFill>
              </a:rPr>
              <a:t>Blockchain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51120" y="2230200"/>
              <a:ext cx="7045920" cy="1848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880" y="2223720"/>
                <a:ext cx="7057080" cy="18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58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Screen Shot 2015-01-27 at 7.33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3" y="80487"/>
            <a:ext cx="6542182" cy="48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7 at 7.34.22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" t="8553" r="4171" b="4605"/>
          <a:stretch/>
        </p:blipFill>
        <p:spPr>
          <a:xfrm>
            <a:off x="5491480" y="2000076"/>
            <a:ext cx="3500120" cy="82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42640" y="3743640"/>
              <a:ext cx="6208560" cy="911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200" y="3734280"/>
                <a:ext cx="6223320" cy="9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2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12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359219" y="2804875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1017906" y="3106103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763520" y="3596958"/>
            <a:ext cx="35010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The </a:t>
            </a:r>
            <a:r>
              <a:rPr lang="en-US" dirty="0" smtClean="0"/>
              <a:t>High Trust </a:t>
            </a:r>
            <a:r>
              <a:rPr lang="en-US" dirty="0"/>
              <a:t>Bank 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 IOU Protocol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49344" y="382191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296880" y="3886200"/>
              <a:ext cx="2384640" cy="32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4000" y="3883680"/>
                <a:ext cx="2395080" cy="3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597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13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604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14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H="1">
            <a:off x="1752600" y="1997632"/>
            <a:ext cx="1844728" cy="34551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066975" y="2372861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696897" y="2372861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1752599" y="3139440"/>
            <a:ext cx="2120953" cy="18288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3952030" y="3139440"/>
            <a:ext cx="221509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i="1" dirty="0">
                <a:latin typeface="Cambria Math"/>
                <a:cs typeface="Cambria Math"/>
              </a:rPr>
              <a:t>E</a:t>
            </a:r>
            <a:r>
              <a:rPr lang="en-US" i="1" baseline="-25000" dirty="0">
                <a:latin typeface="Cambria Math"/>
                <a:cs typeface="Cambria Math"/>
              </a:rPr>
              <a:t>KU</a:t>
            </a:r>
            <a:r>
              <a:rPr lang="en-US" baseline="-40000" dirty="0">
                <a:latin typeface="Cambria Math"/>
                <a:cs typeface="Cambria Math"/>
              </a:rPr>
              <a:t>A</a:t>
            </a:r>
            <a:r>
              <a:rPr lang="en-US" sz="1600" dirty="0" smtClean="0"/>
              <a:t>[</a:t>
            </a:r>
            <a:r>
              <a:rPr lang="en-US" sz="1600" i="1" dirty="0" smtClean="0"/>
              <a:t>secret </a:t>
            </a:r>
            <a:r>
              <a:rPr lang="en-US" sz="1600" i="1" dirty="0"/>
              <a:t>curry recipe</a:t>
            </a:r>
            <a:r>
              <a:rPr lang="en-US" sz="1600" dirty="0"/>
              <a:t>]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16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15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H="1">
            <a:off x="1752600" y="1997632"/>
            <a:ext cx="1844728" cy="34551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066975" y="2372861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696897" y="2372861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1752599" y="3139440"/>
            <a:ext cx="2120953" cy="18288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3952030" y="3139440"/>
            <a:ext cx="221509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i="1" dirty="0">
                <a:latin typeface="Cambria Math"/>
                <a:cs typeface="Cambria Math"/>
              </a:rPr>
              <a:t>E</a:t>
            </a:r>
            <a:r>
              <a:rPr lang="en-US" i="1" baseline="-25000" dirty="0">
                <a:latin typeface="Cambria Math"/>
                <a:cs typeface="Cambria Math"/>
              </a:rPr>
              <a:t>KU</a:t>
            </a:r>
            <a:r>
              <a:rPr lang="en-US" baseline="-40000" dirty="0">
                <a:latin typeface="Cambria Math"/>
                <a:cs typeface="Cambria Math"/>
              </a:rPr>
              <a:t>A</a:t>
            </a:r>
            <a:r>
              <a:rPr lang="en-US" sz="1600" dirty="0" smtClean="0"/>
              <a:t>[</a:t>
            </a:r>
            <a:r>
              <a:rPr lang="en-US" sz="1600" i="1" dirty="0" smtClean="0"/>
              <a:t>secret </a:t>
            </a:r>
            <a:r>
              <a:rPr lang="en-US" sz="1600" i="1" dirty="0"/>
              <a:t>curry recipe</a:t>
            </a:r>
            <a:r>
              <a:rPr lang="en-US" sz="1600" dirty="0"/>
              <a:t>]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2201864" y="3737515"/>
            <a:ext cx="4699000" cy="298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295007" y="3496120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924929" y="3496120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H="1">
            <a:off x="2306319" y="4513183"/>
            <a:ext cx="4602480" cy="254079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1" y="4346325"/>
            <a:ext cx="1743194" cy="6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260320" y="949680"/>
              <a:ext cx="527040" cy="11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51320" y="942120"/>
                <a:ext cx="543240" cy="1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81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16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H="1">
            <a:off x="1752600" y="1997632"/>
            <a:ext cx="1844728" cy="34551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066975" y="2372861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696897" y="2372861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1752599" y="3139440"/>
            <a:ext cx="2120953" cy="18288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3952030" y="3139440"/>
            <a:ext cx="221509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i="1" dirty="0">
                <a:latin typeface="Cambria Math"/>
                <a:cs typeface="Cambria Math"/>
              </a:rPr>
              <a:t>E</a:t>
            </a:r>
            <a:r>
              <a:rPr lang="en-US" i="1" baseline="-25000" dirty="0">
                <a:latin typeface="Cambria Math"/>
                <a:cs typeface="Cambria Math"/>
              </a:rPr>
              <a:t>KU</a:t>
            </a:r>
            <a:r>
              <a:rPr lang="en-US" baseline="-40000" dirty="0">
                <a:latin typeface="Cambria Math"/>
                <a:cs typeface="Cambria Math"/>
              </a:rPr>
              <a:t>A</a:t>
            </a:r>
            <a:r>
              <a:rPr lang="en-US" sz="1600" dirty="0" smtClean="0"/>
              <a:t>[</a:t>
            </a:r>
            <a:r>
              <a:rPr lang="en-US" sz="1600" i="1" dirty="0" smtClean="0"/>
              <a:t>secret </a:t>
            </a:r>
            <a:r>
              <a:rPr lang="en-US" sz="1600" i="1" dirty="0"/>
              <a:t>curry recipe</a:t>
            </a:r>
            <a:r>
              <a:rPr lang="en-US" sz="1600" dirty="0"/>
              <a:t>]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2201864" y="3737515"/>
            <a:ext cx="4699000" cy="298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295007" y="3496120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924929" y="3496120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H="1">
            <a:off x="2306319" y="4513183"/>
            <a:ext cx="4602480" cy="254079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1" y="4346325"/>
            <a:ext cx="1743194" cy="6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1885950"/>
            <a:ext cx="4277360" cy="1569660"/>
          </a:xfrm>
          <a:prstGeom prst="rect">
            <a:avLst/>
          </a:prstGeom>
          <a:solidFill>
            <a:schemeClr val="accent2">
              <a:alpha val="8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Both Alice and Bob can attempt to redeem the IOU (multiple times).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83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17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Unique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27920" y="3242160"/>
              <a:ext cx="5592960" cy="936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6040" y="3232800"/>
                <a:ext cx="5613120" cy="9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8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18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Unique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814508" y="1176000"/>
            <a:ext cx="3082925" cy="1077218"/>
          </a:xfrm>
          <a:prstGeom prst="rect">
            <a:avLst/>
          </a:prstGeom>
          <a:solidFill>
            <a:schemeClr val="accent3">
              <a:lumMod val="75000"/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Bill can only be redeemed once.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2124479" y="2385040"/>
            <a:ext cx="4764001" cy="1569660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Bank cannot tell if it is Alice or Bob who cheated (first redeemer wins?)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4095750"/>
            <a:ext cx="4425546" cy="584776"/>
          </a:xfrm>
          <a:prstGeom prst="rect">
            <a:avLst/>
          </a:prstGeom>
          <a:solidFill>
            <a:srgbClr val="FF0000">
              <a:alpha val="8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Not anonymous; </a:t>
            </a:r>
            <a:r>
              <a:rPr lang="en-US" sz="3200" dirty="0" err="1" smtClean="0"/>
              <a:t>tracable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054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Hashing</a:t>
            </a:r>
          </a:p>
          <a:p>
            <a:pPr marL="0" indent="0">
              <a:buNone/>
            </a:pPr>
            <a:r>
              <a:rPr lang="en-US" b="1" dirty="0" smtClean="0"/>
              <a:t>Preventing Double Spending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DigiCash</a:t>
            </a:r>
            <a:r>
              <a:rPr lang="en-US" dirty="0" smtClean="0"/>
              <a:t> – Untraceable Cash</a:t>
            </a:r>
          </a:p>
          <a:p>
            <a:pPr marL="0" indent="0">
              <a:buNone/>
            </a:pPr>
            <a:r>
              <a:rPr lang="en-US" b="1" dirty="0" smtClean="0"/>
              <a:t>Distributed Consensus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058" y="3119878"/>
            <a:ext cx="4370683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Project 1 is due Friday (11:59pm)</a:t>
            </a:r>
          </a:p>
          <a:p>
            <a:r>
              <a:rPr lang="en-US" sz="2000" b="1" dirty="0" smtClean="0"/>
              <a:t>Upcoming </a:t>
            </a:r>
            <a:r>
              <a:rPr lang="en-US" sz="2000" b="1" dirty="0"/>
              <a:t>o</a:t>
            </a:r>
            <a:r>
              <a:rPr lang="en-US" sz="2000" b="1" dirty="0" smtClean="0"/>
              <a:t>ffice hours: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Me: Thursday 4-5pm (Rice 507)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Nick: Friday noon-2pm (</a:t>
            </a:r>
            <a:r>
              <a:rPr lang="en-US" sz="2000" b="1" dirty="0" err="1" smtClean="0"/>
              <a:t>HackCville</a:t>
            </a:r>
            <a:r>
              <a:rPr lang="en-US" sz="20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8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7 at 8.32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63" y="416560"/>
            <a:ext cx="5320678" cy="3600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58763" y="41363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CRYPTO 1988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91440"/>
            <a:ext cx="2942855" cy="44142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800" y="4476750"/>
            <a:ext cx="28625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David </a:t>
            </a:r>
            <a:r>
              <a:rPr lang="en-US" b="1" dirty="0" err="1" smtClean="0"/>
              <a:t>Chaum</a:t>
            </a:r>
            <a:endParaRPr lang="en-US" b="1" dirty="0" smtClean="0"/>
          </a:p>
          <a:p>
            <a:pPr algn="ctr"/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Photo: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Declan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McCullagh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(2002) 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5060" b="19880"/>
          <a:stretch/>
        </p:blipFill>
        <p:spPr>
          <a:xfrm>
            <a:off x="3334572" y="4187189"/>
            <a:ext cx="2344869" cy="84415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Screen Shot 2015-01-27 at 8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227052"/>
            <a:ext cx="8341360" cy="442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28480" y="799560"/>
              <a:ext cx="259920" cy="1114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560" y="792360"/>
                <a:ext cx="273240" cy="11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52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Technology: </a:t>
            </a:r>
            <a:r>
              <a:rPr lang="en-US" b="1" dirty="0" smtClean="0"/>
              <a:t>Blind Signatures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2960" y="2206943"/>
            <a:ext cx="32619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Normal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</a:p>
          <a:p>
            <a:pPr marL="0" lvl="1"/>
            <a:r>
              <a:rPr lang="en-US" sz="2400" dirty="0" smtClean="0"/>
              <a:t>Sends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  <a:r>
              <a:rPr lang="en-US" sz="2400" dirty="0" smtClean="0"/>
              <a:t> to bank</a:t>
            </a:r>
            <a:endParaRPr lang="en-US" sz="2400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/>
              <a:t>Bank returns signature:</a:t>
            </a:r>
          </a:p>
          <a:p>
            <a:pPr marL="0" lvl="1"/>
            <a:r>
              <a:rPr lang="en-US" sz="2400" dirty="0">
                <a:latin typeface="Cambria Math"/>
                <a:cs typeface="Cambria Math"/>
              </a:rPr>
              <a:t>	</a:t>
            </a:r>
            <a:r>
              <a:rPr lang="en-US" sz="2400" dirty="0" smtClean="0">
                <a:latin typeface="Cambria Math"/>
                <a:cs typeface="Cambria Math"/>
              </a:rPr>
              <a:t>S</a:t>
            </a:r>
            <a:r>
              <a:rPr lang="en-US" sz="2400" baseline="-25000" dirty="0" smtClean="0">
                <a:latin typeface="Cambria Math"/>
                <a:cs typeface="Cambria Math"/>
              </a:rPr>
              <a:t>M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  <a:r>
              <a:rPr lang="en-US" sz="2400" i="1" baseline="30000" dirty="0" smtClean="0">
                <a:latin typeface="Cambria Math"/>
                <a:cs typeface="Cambria Math"/>
              </a:rPr>
              <a:t>d </a:t>
            </a:r>
            <a:r>
              <a:rPr lang="en-US" sz="2400" dirty="0" smtClean="0">
                <a:latin typeface="Cambria Math"/>
                <a:cs typeface="Cambria Math"/>
              </a:rPr>
              <a:t>mod</a:t>
            </a:r>
            <a:r>
              <a:rPr lang="en-US" sz="2400" i="1" dirty="0" smtClean="0">
                <a:latin typeface="Cambria Math"/>
                <a:cs typeface="Cambria Math"/>
              </a:rPr>
              <a:t> n</a:t>
            </a:r>
            <a:endParaRPr lang="en-US" sz="2400" dirty="0">
              <a:latin typeface="Cambria Math"/>
              <a:cs typeface="Cambria Ma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3613" y="1178560"/>
            <a:ext cx="3261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Blind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1103869"/>
            <a:ext cx="3186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Bank’s public key: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e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400" dirty="0"/>
              <a:t>Bank’s </a:t>
            </a:r>
            <a:r>
              <a:rPr lang="en-US" sz="2400" dirty="0" smtClean="0"/>
              <a:t>private </a:t>
            </a:r>
            <a:r>
              <a:rPr lang="en-US" sz="2400" dirty="0"/>
              <a:t>key: </a:t>
            </a:r>
            <a:r>
              <a:rPr lang="en-US" sz="2400" i="1" dirty="0" smtClean="0">
                <a:latin typeface="Cambria Math"/>
                <a:cs typeface="Cambria Math"/>
              </a:rPr>
              <a:t>d</a:t>
            </a:r>
            <a:endParaRPr lang="en-US" sz="24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73240" y="1131480"/>
              <a:ext cx="3580200" cy="3204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7120" y="1124280"/>
                <a:ext cx="3597480" cy="32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21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Technology: </a:t>
            </a:r>
            <a:r>
              <a:rPr lang="en-US" b="1" dirty="0" smtClean="0"/>
              <a:t>Blind Signatures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2960" y="2206943"/>
            <a:ext cx="326193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Normal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</a:p>
          <a:p>
            <a:pPr marL="0" lvl="1"/>
            <a:r>
              <a:rPr lang="en-US" sz="2400" dirty="0" smtClean="0">
                <a:latin typeface="Cambria Math"/>
                <a:cs typeface="Cambria Math"/>
              </a:rPr>
              <a:t>S</a:t>
            </a:r>
            <a:r>
              <a:rPr lang="en-US" sz="2400" baseline="-25000" dirty="0" smtClean="0">
                <a:latin typeface="Cambria Math"/>
                <a:cs typeface="Cambria Math"/>
              </a:rPr>
              <a:t>M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  <a:r>
              <a:rPr lang="en-US" sz="2400" i="1" baseline="30000" dirty="0" smtClean="0">
                <a:latin typeface="Cambria Math"/>
                <a:cs typeface="Cambria Math"/>
              </a:rPr>
              <a:t>d </a:t>
            </a:r>
            <a:r>
              <a:rPr lang="en-US" sz="2400" dirty="0" smtClean="0">
                <a:latin typeface="Cambria Math"/>
                <a:cs typeface="Cambria Math"/>
              </a:rPr>
              <a:t>mod</a:t>
            </a:r>
            <a:r>
              <a:rPr lang="en-US" sz="2400" i="1" dirty="0" smtClean="0">
                <a:latin typeface="Cambria Math"/>
                <a:cs typeface="Cambria Math"/>
              </a:rPr>
              <a:t> n</a:t>
            </a:r>
            <a:endParaRPr lang="en-US" sz="2400" dirty="0">
              <a:latin typeface="Cambria Math"/>
              <a:cs typeface="Cambria Ma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3613" y="1178560"/>
            <a:ext cx="45391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Blind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>
                <a:latin typeface="Cambria Math"/>
                <a:cs typeface="Cambria Math"/>
              </a:rPr>
              <a:t>m</a:t>
            </a:r>
            <a:endParaRPr lang="en-US" sz="2400" i="1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/>
              <a:t>Picks random </a:t>
            </a:r>
            <a:r>
              <a:rPr lang="en-US" sz="2400" i="1" dirty="0" smtClean="0">
                <a:latin typeface="Cambria Math"/>
                <a:cs typeface="Cambria Math"/>
              </a:rPr>
              <a:t>k</a:t>
            </a:r>
            <a:r>
              <a:rPr lang="en-US" sz="2400" dirty="0" smtClean="0"/>
              <a:t>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</a:p>
          <a:p>
            <a:pPr marL="0" lvl="1"/>
            <a:r>
              <a:rPr lang="en-US" sz="2400" dirty="0" smtClean="0"/>
              <a:t>Sends bank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</a:t>
            </a:r>
            <a:r>
              <a:rPr lang="en-US" sz="2400" i="1" dirty="0" err="1">
                <a:latin typeface="Cambria Math"/>
                <a:cs typeface="Cambria Math"/>
              </a:rPr>
              <a:t>mk</a:t>
            </a:r>
            <a:r>
              <a:rPr lang="en-US" sz="2400" i="1" baseline="30000" dirty="0" err="1">
                <a:latin typeface="Cambria Math"/>
                <a:cs typeface="Cambria Math"/>
              </a:rPr>
              <a:t>e</a:t>
            </a:r>
            <a:r>
              <a:rPr lang="en-US" sz="2400" dirty="0">
                <a:latin typeface="Cambria Math"/>
                <a:cs typeface="Cambria Math"/>
              </a:rPr>
              <a:t> mod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endParaRPr lang="en-US" sz="2400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/>
              <a:t>Bank signs: </a:t>
            </a:r>
            <a:endParaRPr lang="en-US" sz="2400" dirty="0">
              <a:latin typeface="Cambria Math"/>
              <a:cs typeface="Cambria Math"/>
            </a:endParaRPr>
          </a:p>
          <a:p>
            <a:pPr marL="0" lvl="1"/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i="1" baseline="30000" dirty="0" smtClean="0">
                <a:latin typeface="Cambria Math"/>
                <a:cs typeface="Cambria Math"/>
              </a:rPr>
              <a:t>d</a:t>
            </a:r>
            <a:r>
              <a:rPr lang="en-US" sz="2400" i="1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</a:t>
            </a:r>
            <a:r>
              <a:rPr lang="en-US" sz="2400" i="1" dirty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 err="1">
                <a:latin typeface="Cambria Math"/>
                <a:cs typeface="Cambria Math"/>
              </a:rPr>
              <a:t>mk</a:t>
            </a:r>
            <a:r>
              <a:rPr lang="en-US" sz="2400" i="1" baseline="30000" dirty="0" err="1">
                <a:latin typeface="Cambria Math"/>
                <a:cs typeface="Cambria Math"/>
              </a:rPr>
              <a:t>e</a:t>
            </a:r>
            <a:r>
              <a:rPr lang="en-US" sz="2400" baseline="30000" dirty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mod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r>
              <a:rPr lang="en-US" sz="2400" dirty="0">
                <a:latin typeface="Cambria Math"/>
                <a:cs typeface="Cambria Math"/>
              </a:rPr>
              <a:t>)</a:t>
            </a:r>
            <a:r>
              <a:rPr lang="en-US" sz="2400" i="1" baseline="30000" dirty="0">
                <a:latin typeface="Cambria Math"/>
                <a:cs typeface="Cambria Math"/>
              </a:rPr>
              <a:t>d </a:t>
            </a:r>
            <a:r>
              <a:rPr lang="en-US" sz="2400" dirty="0" smtClean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</a:p>
          <a:p>
            <a:pPr marL="0" lvl="1"/>
            <a:r>
              <a:rPr lang="en-US" sz="2400" dirty="0" smtClean="0"/>
              <a:t>Alice computes </a:t>
            </a:r>
            <a:r>
              <a:rPr lang="en-US" sz="2400" i="1" dirty="0">
                <a:latin typeface="Cambria Math"/>
                <a:cs typeface="Cambria Math"/>
              </a:rPr>
              <a:t>m</a:t>
            </a:r>
            <a:r>
              <a:rPr lang="en-US" sz="2400" i="1" baseline="30000" dirty="0">
                <a:latin typeface="Cambria Math"/>
                <a:cs typeface="Cambria Math"/>
              </a:rPr>
              <a:t>d </a:t>
            </a:r>
            <a:r>
              <a:rPr lang="en-US" sz="2400" dirty="0">
                <a:latin typeface="Cambria Math"/>
                <a:cs typeface="Cambria Math"/>
              </a:rPr>
              <a:t>mod</a:t>
            </a:r>
            <a:r>
              <a:rPr lang="en-US" sz="2400" i="1" dirty="0">
                <a:latin typeface="Cambria Math"/>
                <a:cs typeface="Cambria Math"/>
              </a:rPr>
              <a:t>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: </a:t>
            </a:r>
            <a:endParaRPr lang="en-US" sz="2400" i="1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i="1" dirty="0" smtClean="0">
                <a:latin typeface="Cambria Math"/>
                <a:cs typeface="Cambria Math"/>
              </a:rPr>
              <a:t>    </a:t>
            </a:r>
            <a:r>
              <a:rPr lang="en-US" sz="2400" dirty="0" smtClean="0">
                <a:latin typeface="Cambria Math"/>
                <a:cs typeface="Cambria Math"/>
              </a:rPr>
              <a:t>=</a:t>
            </a:r>
            <a:r>
              <a:rPr lang="en-US" sz="2400" i="1" dirty="0" smtClean="0">
                <a:latin typeface="Cambria Math"/>
                <a:cs typeface="Cambria Math"/>
              </a:rPr>
              <a:t>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err="1" smtClean="0">
                <a:latin typeface="Cambria Math"/>
                <a:cs typeface="Cambria Math"/>
              </a:rPr>
              <a:t>mk</a:t>
            </a:r>
            <a:r>
              <a:rPr lang="en-US" sz="2400" i="1" baseline="30000" dirty="0" err="1" smtClean="0">
                <a:latin typeface="Cambria Math"/>
                <a:cs typeface="Cambria Math"/>
              </a:rPr>
              <a:t>e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r>
              <a:rPr lang="en-US" sz="2400" i="1" baseline="30000" dirty="0" smtClean="0">
                <a:latin typeface="Cambria Math"/>
                <a:cs typeface="Cambria Math"/>
              </a:rPr>
              <a:t>d</a:t>
            </a:r>
            <a:r>
              <a:rPr lang="en-US" sz="2400" baseline="30000" dirty="0" smtClean="0">
                <a:latin typeface="Cambria Math"/>
                <a:cs typeface="Cambria Math"/>
              </a:rPr>
              <a:t> </a:t>
            </a:r>
            <a:r>
              <a:rPr lang="en-US" sz="2400" dirty="0" smtClean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 </a:t>
            </a:r>
            <a:r>
              <a:rPr lang="en-US" sz="2400" dirty="0" smtClean="0">
                <a:latin typeface="Cambria Math"/>
                <a:cs typeface="Cambria Math"/>
                <a:sym typeface="Symbol" charset="0"/>
              </a:rPr>
              <a:t> </a:t>
            </a:r>
            <a:r>
              <a:rPr lang="en-US" sz="2400" i="1" dirty="0" err="1" smtClean="0">
                <a:latin typeface="Cambria Math"/>
                <a:cs typeface="Cambria Math"/>
              </a:rPr>
              <a:t>m</a:t>
            </a:r>
            <a:r>
              <a:rPr lang="en-US" sz="2400" i="1" baseline="30000" dirty="0" err="1" smtClean="0"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k</a:t>
            </a:r>
            <a:r>
              <a:rPr lang="en-US" sz="2400" i="1" baseline="30000" dirty="0" err="1" smtClean="0">
                <a:latin typeface="Cambria Math"/>
                <a:cs typeface="Cambria Math"/>
              </a:rPr>
              <a:t>ed</a:t>
            </a:r>
            <a:r>
              <a:rPr lang="en-US" sz="2400" baseline="30000" dirty="0" smtClean="0">
                <a:latin typeface="Cambria Math"/>
                <a:cs typeface="Cambria Math"/>
              </a:rPr>
              <a:t> </a:t>
            </a:r>
            <a:r>
              <a:rPr lang="en-US" sz="2400" dirty="0" smtClean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endParaRPr lang="en-US" sz="2400" i="1" dirty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>
                <a:cs typeface="Cambria Math"/>
              </a:rPr>
              <a:t>divide by </a:t>
            </a:r>
            <a:r>
              <a:rPr lang="en-US" sz="2400" i="1" dirty="0" smtClean="0">
                <a:latin typeface="Cambria Math"/>
                <a:cs typeface="Cambria Math"/>
              </a:rPr>
              <a:t>k </a:t>
            </a:r>
            <a:r>
              <a:rPr lang="en-US" sz="2400" dirty="0" smtClean="0">
                <a:latin typeface="Cambria Math"/>
                <a:cs typeface="Cambria Math"/>
              </a:rPr>
              <a:t>=</a:t>
            </a:r>
            <a:r>
              <a:rPr lang="en-US" sz="2400" i="1" dirty="0" smtClean="0">
                <a:latin typeface="Cambria Math"/>
                <a:cs typeface="Cambria Math"/>
              </a:rPr>
              <a:t> m</a:t>
            </a:r>
            <a:r>
              <a:rPr lang="en-US" sz="2400" i="1" baseline="30000" dirty="0" smtClean="0">
                <a:latin typeface="Cambria Math"/>
                <a:cs typeface="Cambria Math"/>
              </a:rPr>
              <a:t>d</a:t>
            </a:r>
            <a:r>
              <a:rPr lang="en-US" sz="2400" baseline="300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endParaRPr lang="en-US" sz="2400" i="1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520" y="1103869"/>
            <a:ext cx="3186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Bank’s public key: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e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400" dirty="0"/>
              <a:t>Bank’s </a:t>
            </a:r>
            <a:r>
              <a:rPr lang="en-US" sz="2400" dirty="0" smtClean="0"/>
              <a:t>private </a:t>
            </a:r>
            <a:r>
              <a:rPr lang="en-US" sz="2400" dirty="0"/>
              <a:t>key: </a:t>
            </a:r>
            <a:r>
              <a:rPr lang="en-US" sz="2400" i="1" dirty="0" smtClean="0">
                <a:latin typeface="Cambria Math"/>
                <a:cs typeface="Cambria Math"/>
              </a:rPr>
              <a:t>d</a:t>
            </a:r>
            <a:endParaRPr lang="en-US" sz="24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82680" y="1186200"/>
              <a:ext cx="5686200" cy="3635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4400" y="1175400"/>
                <a:ext cx="5701680" cy="36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77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23</a:t>
            </a:fld>
            <a:endParaRPr lang="en-US"/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2057400" y="1428750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i="1" baseline="30000" dirty="0" smtClean="0">
                <a:latin typeface="Cambria Math"/>
                <a:cs typeface="Cambria Math"/>
              </a:rPr>
              <a:t>k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160" y="3702496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 smtClean="0">
                <a:latin typeface="Cambria Math"/>
                <a:cs typeface="Cambria Math"/>
              </a:rPr>
              <a:t>[</a:t>
            </a:r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30000" dirty="0" smtClean="0">
                <a:latin typeface="Cambria Math"/>
                <a:cs typeface="Cambria Math"/>
              </a:rPr>
              <a:t>k</a:t>
            </a:r>
            <a:r>
              <a:rPr lang="en-US" dirty="0" smtClean="0">
                <a:latin typeface="Cambria Math"/>
                <a:cs typeface="Cambria Math"/>
              </a:rPr>
              <a:t>]</a:t>
            </a:r>
            <a:endParaRPr lang="en-US" dirty="0">
              <a:latin typeface="Cambria Math"/>
              <a:cs typeface="Cambria Math"/>
            </a:endParaRP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Client-Selected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66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24</a:t>
            </a:fld>
            <a:endParaRPr lang="en-US"/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2057400" y="1428750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i="1" baseline="30000" dirty="0" smtClean="0">
                <a:latin typeface="Cambria Math"/>
                <a:cs typeface="Cambria Math"/>
              </a:rPr>
              <a:t>k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160" y="3702496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10000000</a:t>
            </a:r>
            <a:r>
              <a:rPr lang="en-US" dirty="0" smtClean="0"/>
              <a:t>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 smtClean="0">
                <a:latin typeface="Cambria Math"/>
                <a:cs typeface="Cambria Math"/>
              </a:rPr>
              <a:t>[</a:t>
            </a:r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30000" dirty="0" smtClean="0">
                <a:latin typeface="Cambria Math"/>
                <a:cs typeface="Cambria Math"/>
              </a:rPr>
              <a:t>k</a:t>
            </a:r>
            <a:r>
              <a:rPr lang="en-US" dirty="0" smtClean="0">
                <a:latin typeface="Cambria Math"/>
                <a:cs typeface="Cambria Math"/>
              </a:rPr>
              <a:t>]</a:t>
            </a:r>
            <a:endParaRPr lang="en-US" dirty="0">
              <a:latin typeface="Cambria Math"/>
              <a:cs typeface="Cambria Math"/>
            </a:endParaRP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Client-Selected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95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Cut-and-Choose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992119" y="1204457"/>
            <a:ext cx="493960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 smtClean="0">
                <a:latin typeface="Cambria Math"/>
                <a:cs typeface="Cambria Math"/>
              </a:rPr>
              <a:t>M</a:t>
            </a:r>
            <a:r>
              <a:rPr lang="en-US" sz="2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“</a:t>
            </a:r>
            <a:r>
              <a:rPr lang="en-US" sz="2000" b="1" dirty="0" smtClean="0">
                <a:solidFill>
                  <a:srgbClr val="0000FF"/>
                </a:solidFill>
              </a:rPr>
              <a:t>Bill #[</a:t>
            </a:r>
            <a:r>
              <a:rPr lang="en-US" sz="2000" b="1" dirty="0" err="1" smtClean="0">
                <a:solidFill>
                  <a:srgbClr val="0000FF"/>
                </a:solidFill>
              </a:rPr>
              <a:t>r</a:t>
            </a:r>
            <a:r>
              <a:rPr lang="en-US" sz="2000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000" b="1" dirty="0" smtClean="0">
                <a:solidFill>
                  <a:srgbClr val="0000FF"/>
                </a:solidFill>
              </a:rPr>
              <a:t>] :</a:t>
            </a:r>
            <a:r>
              <a:rPr lang="en-US" sz="2000" dirty="0" smtClean="0"/>
              <a:t> Bear’s Turns Bank </a:t>
            </a:r>
            <a:r>
              <a:rPr lang="en-US" sz="2000" dirty="0"/>
              <a:t>owes the holder of this message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sz="2000" b="1" dirty="0" smtClean="0"/>
              <a:t>.”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2156040" y="1388880"/>
              <a:ext cx="2458800" cy="22748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4520" y="1381680"/>
                <a:ext cx="2473560" cy="229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84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Cut-and-Choose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992119" y="1204457"/>
            <a:ext cx="493960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 smtClean="0">
                <a:latin typeface="Cambria Math"/>
                <a:cs typeface="Cambria Math"/>
              </a:rPr>
              <a:t>M</a:t>
            </a:r>
            <a:r>
              <a:rPr lang="en-US" sz="2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“</a:t>
            </a:r>
            <a:r>
              <a:rPr lang="en-US" sz="2000" b="1" dirty="0" smtClean="0">
                <a:solidFill>
                  <a:srgbClr val="0000FF"/>
                </a:solidFill>
              </a:rPr>
              <a:t>Bill #[</a:t>
            </a:r>
            <a:r>
              <a:rPr lang="en-US" sz="2000" b="1" dirty="0" err="1" smtClean="0">
                <a:solidFill>
                  <a:srgbClr val="0000FF"/>
                </a:solidFill>
              </a:rPr>
              <a:t>r</a:t>
            </a:r>
            <a:r>
              <a:rPr lang="en-US" sz="2000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000" b="1" dirty="0" smtClean="0">
                <a:solidFill>
                  <a:srgbClr val="0000FF"/>
                </a:solidFill>
              </a:rPr>
              <a:t>] :</a:t>
            </a:r>
            <a:r>
              <a:rPr lang="en-US" sz="2000" dirty="0" smtClean="0"/>
              <a:t> Bear’s Turns Bank </a:t>
            </a:r>
            <a:r>
              <a:rPr lang="en-US" sz="2000" dirty="0"/>
              <a:t>owes the holder of this message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sz="2000" b="1" dirty="0" smtClean="0"/>
              <a:t>.”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2096786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Alice generate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/>
              <a:t> different messages, and blinds each with different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dirty="0" smtClean="0"/>
              <a:t>.  Sends all of them to Bank.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2933843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Bank randomly selects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>
                <a:latin typeface="Cambria Math"/>
                <a:cs typeface="Cambria Math"/>
              </a:rPr>
              <a:t>-1</a:t>
            </a:r>
            <a:r>
              <a:rPr lang="en-US" dirty="0" smtClean="0"/>
              <a:t> of them, and challenges Alice to </a:t>
            </a:r>
            <a:r>
              <a:rPr lang="en-US" dirty="0" err="1" smtClean="0"/>
              <a:t>unblind</a:t>
            </a:r>
            <a:r>
              <a:rPr lang="en-US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3770901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all are okay, Bank (blindly) signs the one un-opened message, and returns it to Alice.</a:t>
            </a:r>
          </a:p>
        </p:txBody>
      </p:sp>
    </p:spTree>
    <p:extLst>
      <p:ext uri="{BB962C8B-B14F-4D97-AF65-F5344CB8AC3E}">
        <p14:creationId xmlns:p14="http://schemas.microsoft.com/office/powerpoint/2010/main" val="28011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Cut-and-Choose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1169682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Alice generate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/>
              <a:t> different messages, and blinds each with different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dirty="0" smtClean="0"/>
              <a:t>.  Sends all of them to Bank.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1867989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Bank randomly selects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>
                <a:latin typeface="Cambria Math"/>
                <a:cs typeface="Cambria Math"/>
              </a:rPr>
              <a:t>-1</a:t>
            </a:r>
            <a:r>
              <a:rPr lang="en-US" dirty="0" smtClean="0"/>
              <a:t> of them, and challenges Alice to </a:t>
            </a:r>
            <a:r>
              <a:rPr lang="en-US" dirty="0" err="1" smtClean="0"/>
              <a:t>unblind</a:t>
            </a:r>
            <a:r>
              <a:rPr lang="en-US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2561487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all are okay, Bank (blindly) signs the one un-opened message, and returns it to Alice.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5900" y="3371156"/>
            <a:ext cx="578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What is probability Alice can cheat without getting caught?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564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28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Unique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814508" y="1176000"/>
            <a:ext cx="3082925" cy="1077218"/>
          </a:xfrm>
          <a:prstGeom prst="rect">
            <a:avLst/>
          </a:prstGeom>
          <a:solidFill>
            <a:schemeClr val="accent3">
              <a:lumMod val="75000"/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Bill can only be redeemed once.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2124479" y="2385040"/>
            <a:ext cx="4764001" cy="1569660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Bank cannot tell if it is Alice or Bob who cheated (first redeemer wins?)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4095750"/>
            <a:ext cx="4425546" cy="584776"/>
          </a:xfrm>
          <a:prstGeom prst="rect">
            <a:avLst/>
          </a:prstGeom>
          <a:solidFill>
            <a:srgbClr val="FF0000">
              <a:alpha val="8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Not anonymous; </a:t>
            </a:r>
            <a:r>
              <a:rPr lang="en-US" sz="3200" dirty="0" err="1" smtClean="0"/>
              <a:t>tracable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618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3393440" cy="1968261"/>
          </a:xfrm>
        </p:spPr>
        <p:txBody>
          <a:bodyPr>
            <a:normAutofit/>
          </a:bodyPr>
          <a:lstStyle/>
          <a:p>
            <a:r>
              <a:rPr lang="en-US" dirty="0" smtClean="0"/>
              <a:t>Price Volatility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Screen Shot 2015-01-28 at 1.23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932564"/>
            <a:ext cx="4785360" cy="2556465"/>
          </a:xfrm>
          <a:prstGeom prst="rect">
            <a:avLst/>
          </a:prstGeom>
        </p:spPr>
      </p:pic>
      <p:pic>
        <p:nvPicPr>
          <p:cNvPr id="6" name="Picture 5" descr="Screen Shot 2015-01-28 at 1.25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656523"/>
            <a:ext cx="5531336" cy="2110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124960" y="4295096"/>
            <a:ext cx="1619736" cy="2641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040640" y="348840"/>
              <a:ext cx="4631760" cy="3974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1280" y="337320"/>
                <a:ext cx="4650840" cy="39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6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29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Blinded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814508" y="1176000"/>
            <a:ext cx="3082925" cy="1077218"/>
          </a:xfrm>
          <a:prstGeom prst="rect">
            <a:avLst/>
          </a:prstGeom>
          <a:solidFill>
            <a:schemeClr val="accent3">
              <a:lumMod val="75000"/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Bill can only be redeemed once.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2053359" y="2519740"/>
            <a:ext cx="5122338" cy="1077218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Bank cannot tell who cheated (first redeemer wins?)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4095750"/>
            <a:ext cx="4962575" cy="58477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Anonymous and untraceable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418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390686" y="1022855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Cheaters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307515" y="163643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390190" y="1636437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1665" y="1022855"/>
            <a:ext cx="714207" cy="217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4882777" y="1708904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5965452" y="1708904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6953747" y="2451294"/>
            <a:ext cx="1829466" cy="2315969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8240" y="2690653"/>
            <a:ext cx="4289981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Spend a bill once: anonymity preserved</a:t>
            </a:r>
            <a:endParaRPr lang="en-US" sz="2000" dirty="0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291640" y="3536846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2374315" y="3536846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3620" y="4175279"/>
            <a:ext cx="3896745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Spend a bill twice: identity revealed</a:t>
            </a: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2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Strings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921072" y="1168929"/>
            <a:ext cx="569468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I = </a:t>
            </a:r>
            <a:r>
              <a:rPr lang="en-US" sz="2400" dirty="0" smtClean="0">
                <a:latin typeface="Cambria Math"/>
                <a:cs typeface="Cambria Math"/>
              </a:rPr>
              <a:t>“</a:t>
            </a:r>
            <a:r>
              <a:rPr lang="en-US" sz="2400" dirty="0" err="1" smtClean="0">
                <a:latin typeface="Cambria Math"/>
                <a:cs typeface="Cambria Math"/>
              </a:rPr>
              <a:t>alice@alice.org</a:t>
            </a:r>
            <a:r>
              <a:rPr lang="en-US" sz="2400" dirty="0" smtClean="0">
                <a:latin typeface="Cambria Math"/>
                <a:cs typeface="Cambria Math"/>
              </a:rPr>
              <a:t>”</a:t>
            </a:r>
          </a:p>
          <a:p>
            <a:r>
              <a:rPr lang="en-US" sz="2400" i="1" dirty="0" err="1" smtClean="0">
                <a:latin typeface="Cambria Math"/>
                <a:cs typeface="Cambria Math"/>
              </a:rPr>
              <a:t>M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0000FF"/>
                </a:solidFill>
              </a:rPr>
              <a:t>Bill #[</a:t>
            </a:r>
            <a:r>
              <a:rPr lang="en-US" sz="2400" b="1" dirty="0" err="1" smtClean="0">
                <a:solidFill>
                  <a:srgbClr val="0000FF"/>
                </a:solidFill>
              </a:rPr>
              <a:t>r</a:t>
            </a:r>
            <a:r>
              <a:rPr lang="en-US" sz="2400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b="1" dirty="0" smtClean="0">
                <a:solidFill>
                  <a:srgbClr val="0000FF"/>
                </a:solidFill>
              </a:rPr>
              <a:t>] :</a:t>
            </a:r>
            <a:r>
              <a:rPr lang="en-US" sz="2400" dirty="0" smtClean="0"/>
              <a:t> Bear’s Turns Bank </a:t>
            </a:r>
            <a:r>
              <a:rPr lang="en-US" sz="2400" dirty="0"/>
              <a:t>owes </a:t>
            </a:r>
            <a:r>
              <a:rPr lang="en-US" sz="2400" dirty="0" smtClean="0"/>
              <a:t>the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</a:t>
            </a:r>
            <a:r>
              <a:rPr lang="en-US" sz="2400" dirty="0"/>
              <a:t>holder of this message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sz="2400" b="1" dirty="0" smtClean="0"/>
              <a:t>.”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         + identity strings:</a:t>
            </a:r>
          </a:p>
          <a:p>
            <a:pPr marL="990600" lvl="1" indent="-533400">
              <a:buFontTx/>
              <a:buNone/>
            </a:pPr>
            <a:r>
              <a:rPr lang="en-US" sz="2400" i="1" dirty="0" smtClean="0">
                <a:latin typeface="Cambria Math"/>
                <a:cs typeface="Cambria Math"/>
              </a:rPr>
              <a:t>	I</a:t>
            </a:r>
            <a:r>
              <a:rPr lang="en-US" sz="2400" baseline="-25000" dirty="0" smtClean="0">
                <a:latin typeface="Cambria Math"/>
                <a:cs typeface="Cambria Math"/>
              </a:rPr>
              <a:t>1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(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>
                <a:latin typeface="Cambria Math"/>
                <a:cs typeface="Cambria Math"/>
              </a:rPr>
              <a:t>I</a:t>
            </a:r>
            <a:r>
              <a:rPr lang="en-US" sz="2400" baseline="-25000" dirty="0">
                <a:latin typeface="Cambria Math"/>
                <a:cs typeface="Cambria Math"/>
              </a:rPr>
              <a:t>1L</a:t>
            </a:r>
            <a:r>
              <a:rPr lang="en-US" sz="2400" dirty="0">
                <a:latin typeface="Cambria Math"/>
                <a:cs typeface="Cambria Math"/>
              </a:rPr>
              <a:t>), 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>
                <a:latin typeface="Cambria Math"/>
                <a:cs typeface="Cambria Math"/>
              </a:rPr>
              <a:t>I</a:t>
            </a:r>
            <a:r>
              <a:rPr lang="en-US" sz="2400" baseline="-25000" dirty="0">
                <a:latin typeface="Cambria Math"/>
                <a:cs typeface="Cambria Math"/>
              </a:rPr>
              <a:t>1R</a:t>
            </a:r>
            <a:r>
              <a:rPr lang="en-US" sz="2400" dirty="0">
                <a:latin typeface="Cambria Math"/>
                <a:cs typeface="Cambria Math"/>
              </a:rPr>
              <a:t>))</a:t>
            </a:r>
          </a:p>
          <a:p>
            <a:pPr marL="990600" lvl="1" indent="-533400">
              <a:buFontTx/>
              <a:buNone/>
            </a:pPr>
            <a:r>
              <a:rPr lang="en-US" sz="2400" dirty="0">
                <a:latin typeface="Cambria Math"/>
                <a:cs typeface="Cambria Math"/>
              </a:rPr>
              <a:t>	</a:t>
            </a:r>
            <a:r>
              <a:rPr lang="en-US" sz="2400" dirty="0" smtClean="0">
                <a:latin typeface="Cambria Math"/>
                <a:cs typeface="Cambria Math"/>
              </a:rPr>
              <a:t>.</a:t>
            </a:r>
            <a:r>
              <a:rPr lang="en-US" sz="2400" dirty="0">
                <a:latin typeface="Cambria Math"/>
                <a:cs typeface="Cambria Math"/>
              </a:rPr>
              <a:t>..</a:t>
            </a:r>
          </a:p>
          <a:p>
            <a:pPr marL="990600" lvl="1" indent="-533400">
              <a:buFontTx/>
              <a:buNone/>
            </a:pPr>
            <a:r>
              <a:rPr lang="en-US" sz="2400" dirty="0">
                <a:latin typeface="Cambria Math"/>
                <a:cs typeface="Cambria Math"/>
              </a:rPr>
              <a:t>	</a:t>
            </a:r>
            <a:r>
              <a:rPr lang="en-US" sz="2400" i="1" dirty="0" smtClean="0">
                <a:latin typeface="Cambria Math"/>
                <a:cs typeface="Cambria Math"/>
              </a:rPr>
              <a:t>I</a:t>
            </a:r>
            <a:r>
              <a:rPr lang="en-US" sz="2400" baseline="-25000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(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 err="1">
                <a:latin typeface="Cambria Math"/>
                <a:cs typeface="Cambria Math"/>
              </a:rPr>
              <a:t>I</a:t>
            </a:r>
            <a:r>
              <a:rPr lang="en-US" sz="2400" baseline="-25000" dirty="0" err="1">
                <a:latin typeface="Cambria Math"/>
                <a:cs typeface="Cambria Math"/>
              </a:rPr>
              <a:t>nL</a:t>
            </a:r>
            <a:r>
              <a:rPr lang="en-US" sz="2400" dirty="0">
                <a:latin typeface="Cambria Math"/>
                <a:cs typeface="Cambria Math"/>
              </a:rPr>
              <a:t>), 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 err="1">
                <a:latin typeface="Cambria Math"/>
                <a:cs typeface="Cambria Math"/>
              </a:rPr>
              <a:t>I</a:t>
            </a:r>
            <a:r>
              <a:rPr lang="en-US" sz="2400" baseline="-25000" dirty="0" err="1">
                <a:latin typeface="Cambria Math"/>
                <a:cs typeface="Cambria Math"/>
              </a:rPr>
              <a:t>nR</a:t>
            </a:r>
            <a:r>
              <a:rPr lang="en-US" sz="2400" dirty="0">
                <a:latin typeface="Cambria Math"/>
                <a:cs typeface="Cambria Math"/>
              </a:rPr>
              <a:t>))</a:t>
            </a:r>
          </a:p>
          <a:p>
            <a:r>
              <a:rPr lang="en-US" sz="2400" dirty="0" smtClean="0"/>
              <a:t>where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/>
              <a:t> is a one-way hash function and each</a:t>
            </a:r>
            <a:r>
              <a:rPr lang="en-US" sz="2400" i="1" dirty="0" smtClean="0">
                <a:latin typeface="Times New Roman" charset="0"/>
              </a:rPr>
              <a:t> </a:t>
            </a:r>
            <a:r>
              <a:rPr lang="en-US" sz="2400" i="1" dirty="0" err="1">
                <a:latin typeface="Times New Roman" charset="0"/>
              </a:rPr>
              <a:t>I</a:t>
            </a:r>
            <a:r>
              <a:rPr lang="en-US" sz="2400" baseline="-25000" dirty="0" err="1">
                <a:latin typeface="Times New Roman" charset="0"/>
              </a:rPr>
              <a:t>iL</a:t>
            </a:r>
            <a:r>
              <a:rPr lang="en-US" sz="2400" dirty="0"/>
              <a:t> </a:t>
            </a:r>
            <a:r>
              <a:rPr lang="en-US" sz="2400" dirty="0">
                <a:sym typeface="Symbol" charset="0"/>
              </a:rPr>
              <a:t> </a:t>
            </a:r>
            <a:r>
              <a:rPr lang="en-US" sz="2400" i="1" dirty="0" err="1" smtClean="0">
                <a:latin typeface="Times New Roman" charset="0"/>
              </a:rPr>
              <a:t>I</a:t>
            </a:r>
            <a:r>
              <a:rPr lang="en-US" sz="2400" baseline="-25000" dirty="0" err="1" smtClean="0">
                <a:latin typeface="Times New Roman" charset="0"/>
              </a:rPr>
              <a:t>iR</a:t>
            </a:r>
            <a:r>
              <a:rPr lang="en-US" sz="2400" baseline="-25000" dirty="0" smtClean="0">
                <a:latin typeface="Times New Roman" charset="0"/>
              </a:rPr>
              <a:t> </a:t>
            </a:r>
            <a:r>
              <a:rPr lang="en-US" sz="2400" dirty="0" smtClean="0">
                <a:latin typeface="Times New Roman" charset="0"/>
              </a:rPr>
              <a:t>= </a:t>
            </a:r>
            <a:r>
              <a:rPr lang="en-US" sz="2400" i="1" dirty="0">
                <a:latin typeface="Times New Roman" charset="0"/>
              </a:rPr>
              <a:t>I</a:t>
            </a:r>
            <a:endParaRPr lang="en-US" sz="2400" i="1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176760" y="180720"/>
              <a:ext cx="8804520" cy="4592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320" y="169200"/>
                <a:ext cx="8823240" cy="46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89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363267" y="225983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Spending a Bill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307515" y="163643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390190" y="1636437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2291" y="1022855"/>
            <a:ext cx="714207" cy="217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246966" y="2266224"/>
            <a:ext cx="4254698" cy="2585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I = </a:t>
            </a:r>
            <a:r>
              <a:rPr lang="en-US" dirty="0" smtClean="0">
                <a:latin typeface="Cambria Math"/>
                <a:cs typeface="Cambria Math"/>
              </a:rPr>
              <a:t>“</a:t>
            </a:r>
            <a:r>
              <a:rPr lang="en-US" dirty="0" err="1" smtClean="0">
                <a:latin typeface="Cambria Math"/>
                <a:cs typeface="Cambria Math"/>
              </a:rPr>
              <a:t>alice@alice.org</a:t>
            </a:r>
            <a:r>
              <a:rPr lang="en-US" dirty="0" smtClean="0">
                <a:latin typeface="Cambria Math"/>
                <a:cs typeface="Cambria Math"/>
              </a:rPr>
              <a:t>”</a:t>
            </a:r>
          </a:p>
          <a:p>
            <a:r>
              <a:rPr lang="en-US" i="1" dirty="0" err="1" smtClean="0">
                <a:latin typeface="Cambria Math"/>
                <a:cs typeface="Cambria Math"/>
              </a:rPr>
              <a:t>M</a:t>
            </a:r>
            <a:r>
              <a:rPr lang="en-US" i="1" baseline="-25000" dirty="0" err="1" smtClean="0">
                <a:latin typeface="Cambria Math"/>
                <a:cs typeface="Cambria Math"/>
              </a:rPr>
              <a:t>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#[</a:t>
            </a:r>
            <a:r>
              <a:rPr lang="en-US" b="1" dirty="0" err="1" smtClean="0">
                <a:solidFill>
                  <a:srgbClr val="0000FF"/>
                </a:solidFill>
              </a:rPr>
              <a:t>r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b="1" dirty="0" smtClean="0">
                <a:solidFill>
                  <a:srgbClr val="0000FF"/>
                </a:solidFill>
              </a:rPr>
              <a:t>] :</a:t>
            </a:r>
            <a:r>
              <a:rPr lang="en-US" dirty="0" smtClean="0"/>
              <a:t> Bear’s Turns Bank </a:t>
            </a:r>
            <a:r>
              <a:rPr lang="en-US" dirty="0"/>
              <a:t>owes </a:t>
            </a:r>
            <a:r>
              <a:rPr lang="en-US" dirty="0" smtClean="0"/>
              <a:t>the</a:t>
            </a:r>
          </a:p>
          <a:p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/>
              <a:t>holder of this message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b="1" dirty="0" smtClean="0"/>
              <a:t>.”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    + identity strings:</a:t>
            </a:r>
          </a:p>
          <a:p>
            <a:pPr marL="990600" lvl="1" indent="-533400">
              <a:buFontTx/>
              <a:buNone/>
            </a:pPr>
            <a:r>
              <a:rPr lang="en-US" i="1" dirty="0" smtClean="0">
                <a:latin typeface="Cambria Math"/>
                <a:cs typeface="Cambria Math"/>
              </a:rPr>
              <a:t>	I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>
                <a:latin typeface="Cambria Math"/>
                <a:cs typeface="Cambria Math"/>
              </a:rPr>
              <a:t>= (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I</a:t>
            </a:r>
            <a:r>
              <a:rPr lang="en-US" baseline="-25000" dirty="0">
                <a:latin typeface="Cambria Math"/>
                <a:cs typeface="Cambria Math"/>
              </a:rPr>
              <a:t>1L</a:t>
            </a:r>
            <a:r>
              <a:rPr lang="en-US" dirty="0">
                <a:latin typeface="Cambria Math"/>
                <a:cs typeface="Cambria Math"/>
              </a:rPr>
              <a:t>), 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I</a:t>
            </a:r>
            <a:r>
              <a:rPr lang="en-US" baseline="-25000" dirty="0">
                <a:latin typeface="Cambria Math"/>
                <a:cs typeface="Cambria Math"/>
              </a:rPr>
              <a:t>1R</a:t>
            </a:r>
            <a:r>
              <a:rPr lang="en-US" dirty="0">
                <a:latin typeface="Cambria Math"/>
                <a:cs typeface="Cambria Math"/>
              </a:rPr>
              <a:t>))</a:t>
            </a:r>
          </a:p>
          <a:p>
            <a:pPr marL="990600" lvl="1" indent="-533400">
              <a:buFontTx/>
              <a:buNone/>
            </a:pPr>
            <a:r>
              <a:rPr lang="en-US" dirty="0">
                <a:latin typeface="Cambria Math"/>
                <a:cs typeface="Cambria Math"/>
              </a:rPr>
              <a:t>	</a:t>
            </a:r>
            <a:r>
              <a:rPr lang="en-US" dirty="0" smtClean="0">
                <a:latin typeface="Cambria Math"/>
                <a:cs typeface="Cambria Math"/>
              </a:rPr>
              <a:t>.</a:t>
            </a:r>
            <a:r>
              <a:rPr lang="en-US" dirty="0">
                <a:latin typeface="Cambria Math"/>
                <a:cs typeface="Cambria Math"/>
              </a:rPr>
              <a:t>..</a:t>
            </a:r>
          </a:p>
          <a:p>
            <a:pPr marL="990600" lvl="1" indent="-533400">
              <a:buFontTx/>
              <a:buNone/>
            </a:pPr>
            <a:r>
              <a:rPr lang="en-US" dirty="0">
                <a:latin typeface="Cambria Math"/>
                <a:cs typeface="Cambria Math"/>
              </a:rPr>
              <a:t>	</a:t>
            </a:r>
            <a:r>
              <a:rPr lang="en-US" i="1" dirty="0" smtClean="0">
                <a:latin typeface="Cambria Math"/>
                <a:cs typeface="Cambria Math"/>
              </a:rPr>
              <a:t>I</a:t>
            </a:r>
            <a:r>
              <a:rPr lang="en-US" baseline="-25000" dirty="0" smtClean="0">
                <a:latin typeface="Cambria Math"/>
                <a:cs typeface="Cambria Math"/>
              </a:rPr>
              <a:t>n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>
                <a:latin typeface="Cambria Math"/>
                <a:cs typeface="Cambria Math"/>
              </a:rPr>
              <a:t>= (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 err="1">
                <a:latin typeface="Cambria Math"/>
                <a:cs typeface="Cambria Math"/>
              </a:rPr>
              <a:t>I</a:t>
            </a:r>
            <a:r>
              <a:rPr lang="en-US" baseline="-25000" dirty="0" err="1">
                <a:latin typeface="Cambria Math"/>
                <a:cs typeface="Cambria Math"/>
              </a:rPr>
              <a:t>nL</a:t>
            </a:r>
            <a:r>
              <a:rPr lang="en-US" dirty="0">
                <a:latin typeface="Cambria Math"/>
                <a:cs typeface="Cambria Math"/>
              </a:rPr>
              <a:t>), 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 err="1">
                <a:latin typeface="Cambria Math"/>
                <a:cs typeface="Cambria Math"/>
              </a:rPr>
              <a:t>I</a:t>
            </a:r>
            <a:r>
              <a:rPr lang="en-US" baseline="-25000" dirty="0" err="1">
                <a:latin typeface="Cambria Math"/>
                <a:cs typeface="Cambria Math"/>
              </a:rPr>
              <a:t>nR</a:t>
            </a:r>
            <a:r>
              <a:rPr lang="en-US" dirty="0">
                <a:latin typeface="Cambria Math"/>
                <a:cs typeface="Cambria Math"/>
              </a:rPr>
              <a:t>))</a:t>
            </a:r>
          </a:p>
          <a:p>
            <a:r>
              <a:rPr lang="en-US" dirty="0" smtClean="0"/>
              <a:t>where </a:t>
            </a:r>
            <a:r>
              <a:rPr lang="en-US" i="1" dirty="0" smtClean="0">
                <a:latin typeface="Cambria Math"/>
                <a:cs typeface="Cambria Math"/>
              </a:rPr>
              <a:t>h</a:t>
            </a:r>
            <a:r>
              <a:rPr lang="en-US" dirty="0" smtClean="0"/>
              <a:t> is a one-way hash function and each</a:t>
            </a:r>
            <a:r>
              <a:rPr lang="en-US" i="1" dirty="0" smtClean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I</a:t>
            </a:r>
            <a:r>
              <a:rPr lang="en-US" baseline="-25000" dirty="0" err="1">
                <a:latin typeface="Times New Roman" charset="0"/>
              </a:rPr>
              <a:t>iL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 </a:t>
            </a:r>
            <a:r>
              <a:rPr lang="en-US" i="1" dirty="0" err="1" smtClean="0">
                <a:latin typeface="Times New Roman" charset="0"/>
              </a:rPr>
              <a:t>I</a:t>
            </a:r>
            <a:r>
              <a:rPr lang="en-US" baseline="-25000" dirty="0" err="1" smtClean="0">
                <a:latin typeface="Times New Roman" charset="0"/>
              </a:rPr>
              <a:t>iR</a:t>
            </a:r>
            <a:r>
              <a:rPr lang="en-US" baseline="-25000" dirty="0" smtClean="0">
                <a:latin typeface="Times New Roman" charset="0"/>
              </a:rPr>
              <a:t> </a:t>
            </a:r>
            <a:r>
              <a:rPr lang="en-US" dirty="0" smtClean="0">
                <a:latin typeface="Times New Roman" charset="0"/>
              </a:rPr>
              <a:t>= </a:t>
            </a:r>
            <a:r>
              <a:rPr lang="en-US" i="1" dirty="0">
                <a:latin typeface="Times New Roman" charset="0"/>
              </a:rPr>
              <a:t>I</a:t>
            </a:r>
            <a:endParaRPr lang="en-US" i="1" dirty="0" smtClean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396047" y="1636437"/>
            <a:ext cx="2548819" cy="441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671355" y="2469058"/>
            <a:ext cx="2273511" cy="639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23938" y="3135170"/>
            <a:ext cx="364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Reveal request: LRRLRLR…</a:t>
            </a:r>
          </a:p>
          <a:p>
            <a:r>
              <a:rPr lang="en-US" dirty="0" smtClean="0"/>
              <a:t>(randomly select L or R for each pair)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582546" y="3716123"/>
            <a:ext cx="2362320" cy="441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797670" y="4147036"/>
            <a:ext cx="16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I</a:t>
            </a:r>
            <a:r>
              <a:rPr lang="en-US" baseline="-25000" dirty="0" smtClean="0">
                <a:latin typeface="Cambria Math"/>
                <a:cs typeface="Cambria Math"/>
              </a:rPr>
              <a:t>1L</a:t>
            </a:r>
            <a:r>
              <a:rPr lang="en-US" i="1" dirty="0" smtClean="0">
                <a:latin typeface="Cambria Math"/>
                <a:cs typeface="Cambria Math"/>
              </a:rPr>
              <a:t>, I</a:t>
            </a:r>
            <a:r>
              <a:rPr lang="en-US" baseline="-25000" dirty="0" smtClean="0">
                <a:latin typeface="Cambria Math"/>
                <a:cs typeface="Cambria Math"/>
              </a:rPr>
              <a:t>2R</a:t>
            </a:r>
            <a:r>
              <a:rPr lang="en-US" i="1" dirty="0" smtClean="0">
                <a:latin typeface="Cambria Math"/>
                <a:cs typeface="Cambria Math"/>
              </a:rPr>
              <a:t>,I</a:t>
            </a:r>
            <a:r>
              <a:rPr lang="en-US" baseline="-25000" dirty="0" smtClean="0">
                <a:latin typeface="Cambria Math"/>
                <a:cs typeface="Cambria Math"/>
              </a:rPr>
              <a:t>3R</a:t>
            </a:r>
            <a:r>
              <a:rPr lang="en-US" dirty="0" smtClean="0">
                <a:latin typeface="Cambria Math"/>
                <a:cs typeface="Cambria Math"/>
              </a:rPr>
              <a:t>,</a:t>
            </a:r>
            <a:r>
              <a:rPr lang="en-US" i="1" dirty="0">
                <a:latin typeface="Cambria Math"/>
                <a:cs typeface="Cambria Math"/>
              </a:rPr>
              <a:t> </a:t>
            </a:r>
            <a:r>
              <a:rPr lang="en-US" i="1" dirty="0" smtClean="0">
                <a:latin typeface="Cambria Math"/>
                <a:cs typeface="Cambria Math"/>
              </a:rPr>
              <a:t>I</a:t>
            </a:r>
            <a:r>
              <a:rPr lang="en-US" baseline="-25000" dirty="0" smtClean="0">
                <a:latin typeface="Cambria Math"/>
                <a:cs typeface="Cambria Math"/>
              </a:rPr>
              <a:t>4L</a:t>
            </a:r>
            <a:r>
              <a:rPr lang="en-US" i="1" dirty="0" smtClean="0">
                <a:latin typeface="Cambria Math"/>
                <a:cs typeface="Cambria Math"/>
              </a:rPr>
              <a:t>,…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05082" y="4218662"/>
            <a:ext cx="162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verifies hashes,</a:t>
            </a:r>
          </a:p>
          <a:p>
            <a:r>
              <a:rPr lang="en-US" dirty="0" smtClean="0"/>
              <a:t>accepts bill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937880" y="2028960"/>
              <a:ext cx="6987240" cy="3059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8520" y="2018880"/>
                <a:ext cx="7006680" cy="30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184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Next week: </a:t>
            </a:r>
            <a:r>
              <a:rPr lang="en-US" dirty="0" smtClean="0"/>
              <a:t>The </a:t>
            </a:r>
            <a:r>
              <a:rPr lang="en-US" dirty="0" err="1" smtClean="0"/>
              <a:t>Blockchain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Project 1 </a:t>
            </a:r>
            <a:r>
              <a:rPr lang="en-US" dirty="0" smtClean="0"/>
              <a:t>is due Friday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63760" y="3266819"/>
            <a:ext cx="4370683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Upcoming </a:t>
            </a:r>
            <a:r>
              <a:rPr lang="en-US" sz="2000" b="1" dirty="0"/>
              <a:t>o</a:t>
            </a:r>
            <a:r>
              <a:rPr lang="en-US" sz="2000" b="1" dirty="0" smtClean="0"/>
              <a:t>ffice hours: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Me: Thursday 4-5pm (Rice 507)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Nick: Friday noon-2pm (</a:t>
            </a:r>
            <a:r>
              <a:rPr lang="en-US" sz="2000" b="1" dirty="0" err="1" smtClean="0"/>
              <a:t>HackCville</a:t>
            </a:r>
            <a:r>
              <a:rPr lang="en-US" sz="20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619476"/>
              </p:ext>
            </p:extLst>
          </p:nvPr>
        </p:nvGraphicFramePr>
        <p:xfrm>
          <a:off x="589280" y="1200149"/>
          <a:ext cx="6014720" cy="3567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10560" y="1422400"/>
            <a:ext cx="2289321" cy="923330"/>
          </a:xfrm>
          <a:prstGeom prst="rect">
            <a:avLst/>
          </a:prstGeom>
          <a:solidFill>
            <a:srgbClr val="FDEADA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Apple’s Profits </a:t>
            </a:r>
          </a:p>
          <a:p>
            <a:r>
              <a:rPr lang="en-US" dirty="0" smtClean="0"/>
              <a:t>(last 3 months) = $18B</a:t>
            </a:r>
          </a:p>
          <a:p>
            <a:r>
              <a:rPr lang="en-US" dirty="0" smtClean="0"/>
              <a:t>(Revenues = $75B)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52281" y="3068320"/>
            <a:ext cx="2343639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Value of all </a:t>
            </a:r>
            <a:r>
              <a:rPr lang="en-US" dirty="0" err="1" smtClean="0"/>
              <a:t>Bitcoin</a:t>
            </a:r>
            <a:r>
              <a:rPr lang="en-US" dirty="0" smtClean="0"/>
              <a:t> at today’s price: $3.5B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755082"/>
              </p:ext>
            </p:extLst>
          </p:nvPr>
        </p:nvGraphicFramePr>
        <p:xfrm>
          <a:off x="589280" y="1200149"/>
          <a:ext cx="6014720" cy="3567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227677"/>
              </p:ext>
            </p:extLst>
          </p:nvPr>
        </p:nvGraphicFramePr>
        <p:xfrm>
          <a:off x="3677920" y="205979"/>
          <a:ext cx="5008880" cy="2957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81041" y="335280"/>
            <a:ext cx="201168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 National Debt: $18.1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r>
              <a:rPr lang="en-US" b="1" dirty="0" smtClean="0">
                <a:solidFill>
                  <a:srgbClr val="660066"/>
                </a:solidFill>
              </a:rPr>
              <a:t>Signatures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8215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64130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3653752" y="3121873"/>
            <a:ext cx="1987550" cy="0"/>
          </a:xfrm>
          <a:prstGeom prst="straightConnector1">
            <a:avLst/>
          </a:prstGeom>
          <a:noFill/>
          <a:ln w="28575" cmpd="sng">
            <a:solidFill>
              <a:srgbClr val="E46C0A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64837" y="2750349"/>
            <a:ext cx="11208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Verified </a:t>
            </a:r>
          </a:p>
          <a:p>
            <a:pPr algn="ctr"/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34004" y="2702017"/>
            <a:ext cx="18902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C0A"/>
                </a:solidFill>
              </a:rPr>
              <a:t>Signed Message</a:t>
            </a:r>
            <a:endParaRPr lang="en-US" sz="2000" b="1" dirty="0">
              <a:solidFill>
                <a:srgbClr val="E46C0A"/>
              </a:solidFill>
            </a:endParaRP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 flipH="1">
            <a:off x="1765762" y="3121873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352627" y="2922356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 flipH="1">
            <a:off x="7012903" y="3121873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861387" y="3234640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710748" y="3677489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3004162" y="3467964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6037115" y="3643014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327103" y="3464773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742096" y="1808075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2282152" y="1320887"/>
            <a:ext cx="116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Anyone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785657" y="1808075"/>
            <a:ext cx="2288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Get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 </a:t>
            </a:r>
            <a:r>
              <a:rPr lang="en-US" sz="2400" dirty="0" smtClean="0"/>
              <a:t>from trusted provider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136640" y="3670200"/>
              <a:ext cx="848160" cy="248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3040" y="3662280"/>
                <a:ext cx="863640" cy="2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073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Long Messages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72" y="2921000"/>
            <a:ext cx="1270661" cy="127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872" y="2921000"/>
            <a:ext cx="1270661" cy="12706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06800" y="3348897"/>
            <a:ext cx="1981200" cy="414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" y="112395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Alice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B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196215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Bob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, given to me by </a:t>
            </a:r>
            <a:r>
              <a:rPr lang="en-US" sz="2400" i="1" dirty="0"/>
              <a:t>m</a:t>
            </a:r>
            <a:r>
              <a:rPr lang="en-US" sz="2400" baseline="-25000" dirty="0"/>
              <a:t>1</a:t>
            </a:r>
            <a:r>
              <a:rPr lang="en-US" sz="2400" dirty="0" smtClean="0"/>
              <a:t>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C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94444" y="4353782"/>
            <a:ext cx="8379217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Asymmetric crypto is expensive: what is the longest m we can sign with 256-bit ECDSA?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261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547920" y="2280222"/>
            <a:ext cx="11208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Verified </a:t>
            </a:r>
          </a:p>
          <a:p>
            <a:pPr algn="ctr"/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7394470" y="2401717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Digests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4515" y="22356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3665" y="2225868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3446115" y="2568768"/>
            <a:ext cx="1987550" cy="0"/>
          </a:xfrm>
          <a:prstGeom prst="straightConnector1">
            <a:avLst/>
          </a:prstGeom>
          <a:noFill/>
          <a:ln w="28575" cmpd="sng">
            <a:solidFill>
              <a:srgbClr val="E46C0A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81216" y="2197648"/>
            <a:ext cx="1103387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Verified </a:t>
            </a:r>
          </a:p>
          <a:p>
            <a:pPr algn="ctr"/>
            <a:r>
              <a:rPr lang="en-US" sz="2000" dirty="0" smtClean="0"/>
              <a:t>Message</a:t>
            </a:r>
          </a:p>
          <a:p>
            <a:pPr algn="ctr"/>
            <a:r>
              <a:rPr lang="en-US" sz="2000" dirty="0" smtClean="0"/>
              <a:t>Digest</a:t>
            </a:r>
            <a:endParaRPr lang="en-US" sz="2000" dirty="0"/>
          </a:p>
        </p:txBody>
      </p:sp>
      <p:cxnSp>
        <p:nvCxnSpPr>
          <p:cNvPr id="11" name="AutoShape 8"/>
          <p:cNvCxnSpPr>
            <a:cxnSpLocks noChangeShapeType="1"/>
            <a:stCxn id="6" idx="1"/>
          </p:cNvCxnSpPr>
          <p:nvPr/>
        </p:nvCxnSpPr>
        <p:spPr bwMode="auto">
          <a:xfrm flipH="1">
            <a:off x="1668740" y="2578520"/>
            <a:ext cx="40577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536567" y="1619416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cxnSp>
        <p:nvCxnSpPr>
          <p:cNvPr id="13" name="AutoShape 10"/>
          <p:cNvCxnSpPr>
            <a:cxnSpLocks noChangeShapeType="1"/>
            <a:stCxn id="12" idx="2"/>
          </p:cNvCxnSpPr>
          <p:nvPr/>
        </p:nvCxnSpPr>
        <p:spPr bwMode="auto">
          <a:xfrm>
            <a:off x="8096977" y="2019526"/>
            <a:ext cx="0" cy="200055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318120" y="884731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47163" y="885615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503111" y="3071092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</p:cNvCxnSpPr>
          <p:nvPr/>
        </p:nvCxnSpPr>
        <p:spPr bwMode="auto">
          <a:xfrm flipH="1" flipV="1">
            <a:off x="2796525" y="2923741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829478" y="3036617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119466" y="2911668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420150" y="222352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>
                <a:latin typeface="Cambria Math"/>
                <a:cs typeface="Cambria Math"/>
              </a:rPr>
              <a:t>H</a:t>
            </a:r>
          </a:p>
        </p:txBody>
      </p:sp>
      <p:cxnSp>
        <p:nvCxnSpPr>
          <p:cNvPr id="30" name="AutoShape 10"/>
          <p:cNvCxnSpPr>
            <a:cxnSpLocks noChangeShapeType="1"/>
            <a:stCxn id="25" idx="1"/>
            <a:endCxn id="7" idx="3"/>
          </p:cNvCxnSpPr>
          <p:nvPr/>
        </p:nvCxnSpPr>
        <p:spPr bwMode="auto">
          <a:xfrm flipH="1">
            <a:off x="6805266" y="2566426"/>
            <a:ext cx="614885" cy="2342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 rot="16200000">
            <a:off x="6307667" y="2471231"/>
            <a:ext cx="164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 Digest</a:t>
            </a:r>
            <a:endParaRPr lang="en-US" dirty="0"/>
          </a:p>
        </p:txBody>
      </p:sp>
      <p:cxnSp>
        <p:nvCxnSpPr>
          <p:cNvPr id="32" name="AutoShape 5"/>
          <p:cNvCxnSpPr>
            <a:cxnSpLocks noChangeShapeType="1"/>
          </p:cNvCxnSpPr>
          <p:nvPr/>
        </p:nvCxnSpPr>
        <p:spPr bwMode="auto">
          <a:xfrm flipH="1">
            <a:off x="3446116" y="1806012"/>
            <a:ext cx="4104035" cy="0"/>
          </a:xfrm>
          <a:prstGeom prst="straightConnector1">
            <a:avLst/>
          </a:prstGeom>
          <a:noFill/>
          <a:ln w="28575" cmpd="sng">
            <a:solidFill>
              <a:srgbClr val="00009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074515" y="1463112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>
                <a:latin typeface="Cambria Math"/>
                <a:cs typeface="Cambria Math"/>
              </a:rPr>
              <a:t>H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707695" y="1625831"/>
            <a:ext cx="850430" cy="3603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dirty="0" smtClean="0">
                <a:latin typeface="Cambria Math"/>
                <a:cs typeface="Cambria Math"/>
              </a:rPr>
              <a:t>=</a:t>
            </a:r>
            <a:endParaRPr lang="en-US" sz="2800" b="1" dirty="0">
              <a:latin typeface="Cambria Math"/>
              <a:cs typeface="Cambria Math"/>
            </a:endParaRPr>
          </a:p>
        </p:txBody>
      </p:sp>
      <p:cxnSp>
        <p:nvCxnSpPr>
          <p:cNvPr id="36" name="AutoShape 8"/>
          <p:cNvCxnSpPr>
            <a:cxnSpLocks noChangeShapeType="1"/>
            <a:stCxn id="34" idx="1"/>
          </p:cNvCxnSpPr>
          <p:nvPr/>
        </p:nvCxnSpPr>
        <p:spPr bwMode="auto">
          <a:xfrm flipH="1">
            <a:off x="1578021" y="1806012"/>
            <a:ext cx="49649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AutoShape 8"/>
          <p:cNvCxnSpPr>
            <a:cxnSpLocks noChangeShapeType="1"/>
            <a:stCxn id="9" idx="0"/>
            <a:endCxn id="35" idx="2"/>
          </p:cNvCxnSpPr>
          <p:nvPr/>
        </p:nvCxnSpPr>
        <p:spPr bwMode="auto">
          <a:xfrm flipV="1">
            <a:off x="1132910" y="1986193"/>
            <a:ext cx="0" cy="211455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 rot="16200000">
            <a:off x="3526367" y="2005343"/>
            <a:ext cx="1890261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C0A"/>
                </a:solidFill>
              </a:rPr>
              <a:t>Signed Message</a:t>
            </a:r>
            <a:endParaRPr lang="en-US" sz="2000" b="1" dirty="0">
              <a:solidFill>
                <a:srgbClr val="E46C0A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32910" y="3452226"/>
            <a:ext cx="65853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/>
              <a:t> is a </a:t>
            </a:r>
            <a:r>
              <a:rPr lang="en-US" sz="2400" i="1" dirty="0" smtClean="0"/>
              <a:t>cryptographic hash function</a:t>
            </a:r>
            <a:r>
              <a:rPr lang="en-US" sz="2400" dirty="0" smtClean="0"/>
              <a:t>:</a:t>
            </a:r>
          </a:p>
          <a:p>
            <a:r>
              <a:rPr lang="en-US" sz="2400" dirty="0"/>
              <a:t>	</a:t>
            </a:r>
            <a:r>
              <a:rPr lang="en-US" sz="2400" b="1" dirty="0"/>
              <a:t>o</a:t>
            </a:r>
            <a:r>
              <a:rPr lang="en-US" sz="2400" b="1" dirty="0" smtClean="0"/>
              <a:t>ne-way:</a:t>
            </a:r>
            <a:r>
              <a:rPr lang="en-US" sz="2400" dirty="0" smtClean="0"/>
              <a:t> given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r>
              <a:rPr lang="en-US" sz="2400" dirty="0" smtClean="0"/>
              <a:t> cannot find </a:t>
            </a:r>
            <a:r>
              <a:rPr lang="en-US" sz="2400" dirty="0" err="1" smtClean="0"/>
              <a:t>preimage</a:t>
            </a:r>
            <a:r>
              <a:rPr lang="en-US" sz="2400" dirty="0" smtClean="0"/>
              <a:t>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</a:p>
          <a:p>
            <a:r>
              <a:rPr lang="en-US" sz="2400" dirty="0"/>
              <a:t>	</a:t>
            </a:r>
            <a:r>
              <a:rPr lang="en-US" sz="2400" b="1" dirty="0" smtClean="0"/>
              <a:t>strong collision-resistant: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hard to find pair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Cambria Math"/>
                <a:cs typeface="Cambria Math"/>
              </a:rPr>
              <a:t>y</a:t>
            </a:r>
            <a:r>
              <a:rPr lang="en-US" sz="2400" dirty="0" smtClean="0"/>
              <a:t> where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) =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y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endParaRPr lang="en-US" sz="24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09400" y="90000"/>
              <a:ext cx="6794640" cy="4129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6800" y="77400"/>
                <a:ext cx="6817680" cy="41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20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2" grpId="1"/>
      <p:bldP spid="25" grpId="0" animBg="1"/>
      <p:bldP spid="31" grpId="0"/>
      <p:bldP spid="34" grpId="0" animBg="1"/>
      <p:bldP spid="35" grpId="0" animBg="1"/>
      <p:bldP spid="10" grpId="0" animBg="1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33550" y="2583976"/>
            <a:ext cx="914400" cy="609600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 smtClean="0"/>
              <a:t>E</a:t>
            </a:r>
            <a:endParaRPr lang="en-US" sz="2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33400" y="180975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charset="0"/>
              </a:rPr>
              <a:t>IV</a:t>
            </a:r>
          </a:p>
        </p:txBody>
      </p:sp>
      <p:cxnSp>
        <p:nvCxnSpPr>
          <p:cNvPr id="7" name="AutoShape 5"/>
          <p:cNvCxnSpPr>
            <a:cxnSpLocks noChangeShapeType="1"/>
          </p:cNvCxnSpPr>
          <p:nvPr/>
        </p:nvCxnSpPr>
        <p:spPr bwMode="auto">
          <a:xfrm flipH="1">
            <a:off x="1565240" y="2253098"/>
            <a:ext cx="12805" cy="330878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15987" y="2660176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charset="0"/>
              </a:rPr>
              <a:t>K</a:t>
            </a:r>
          </a:p>
        </p:txBody>
      </p:sp>
      <p:cxnSp>
        <p:nvCxnSpPr>
          <p:cNvPr id="9" name="AutoShape 7"/>
          <p:cNvCxnSpPr>
            <a:cxnSpLocks noChangeShapeType="1"/>
          </p:cNvCxnSpPr>
          <p:nvPr/>
        </p:nvCxnSpPr>
        <p:spPr bwMode="auto">
          <a:xfrm>
            <a:off x="720800" y="2888776"/>
            <a:ext cx="412750" cy="0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338245" y="1729878"/>
            <a:ext cx="466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ym typeface="Symbol" charset="0"/>
              </a:rPr>
              <a:t></a:t>
            </a:r>
            <a:endParaRPr lang="en-US" sz="28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341349" y="1053276"/>
            <a:ext cx="4605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P</a:t>
            </a:r>
            <a:r>
              <a:rPr lang="en-US" i="1" baseline="-25000" dirty="0">
                <a:latin typeface="Cambria Math"/>
                <a:cs typeface="Cambria Math"/>
              </a:rPr>
              <a:t>1</a:t>
            </a:r>
          </a:p>
        </p:txBody>
      </p:sp>
      <p:cxnSp>
        <p:nvCxnSpPr>
          <p:cNvPr id="12" name="AutoShape 10"/>
          <p:cNvCxnSpPr>
            <a:cxnSpLocks noChangeShapeType="1"/>
          </p:cNvCxnSpPr>
          <p:nvPr/>
        </p:nvCxnSpPr>
        <p:spPr bwMode="auto">
          <a:xfrm flipH="1">
            <a:off x="1571642" y="1422608"/>
            <a:ext cx="1" cy="307270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346135" y="3942526"/>
            <a:ext cx="4510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Cambria Math"/>
                <a:cs typeface="Cambria Math"/>
              </a:rPr>
              <a:t>C</a:t>
            </a:r>
            <a:r>
              <a:rPr lang="en-US" i="1" baseline="-25000">
                <a:latin typeface="Cambria Math"/>
                <a:cs typeface="Cambria Math"/>
              </a:rPr>
              <a:t>1</a:t>
            </a:r>
          </a:p>
        </p:txBody>
      </p:sp>
      <p:cxnSp>
        <p:nvCxnSpPr>
          <p:cNvPr id="14" name="AutoShape 12"/>
          <p:cNvCxnSpPr>
            <a:cxnSpLocks noChangeShapeType="1"/>
          </p:cNvCxnSpPr>
          <p:nvPr/>
        </p:nvCxnSpPr>
        <p:spPr bwMode="auto">
          <a:xfrm flipH="1">
            <a:off x="1562089" y="3193576"/>
            <a:ext cx="19107" cy="748950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AutoShape 13"/>
          <p:cNvCxnSpPr>
            <a:cxnSpLocks noChangeShapeType="1"/>
            <a:stCxn id="13" idx="3"/>
            <a:endCxn id="21" idx="1"/>
          </p:cNvCxnSpPr>
          <p:nvPr/>
        </p:nvCxnSpPr>
        <p:spPr bwMode="auto">
          <a:xfrm flipV="1">
            <a:off x="1797150" y="1991488"/>
            <a:ext cx="1761387" cy="2135704"/>
          </a:xfrm>
          <a:prstGeom prst="bentConnector3">
            <a:avLst>
              <a:gd name="adj1" fmla="val 50000"/>
            </a:avLst>
          </a:prstGeom>
          <a:noFill/>
          <a:ln w="19050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AutoShape 14"/>
          <p:cNvCxnSpPr>
            <a:cxnSpLocks noChangeShapeType="1"/>
          </p:cNvCxnSpPr>
          <p:nvPr/>
        </p:nvCxnSpPr>
        <p:spPr bwMode="auto">
          <a:xfrm>
            <a:off x="990600" y="2038350"/>
            <a:ext cx="379558" cy="10462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343350" y="2583976"/>
            <a:ext cx="914400" cy="609600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 smtClean="0"/>
              <a:t>E</a:t>
            </a:r>
            <a:endParaRPr lang="en-US" sz="2400" dirty="0"/>
          </a:p>
        </p:txBody>
      </p:sp>
      <p:cxnSp>
        <p:nvCxnSpPr>
          <p:cNvPr id="18" name="AutoShape 16"/>
          <p:cNvCxnSpPr>
            <a:cxnSpLocks noChangeShapeType="1"/>
            <a:stCxn id="21" idx="2"/>
            <a:endCxn id="17" idx="0"/>
          </p:cNvCxnSpPr>
          <p:nvPr/>
        </p:nvCxnSpPr>
        <p:spPr bwMode="auto">
          <a:xfrm>
            <a:off x="3791934" y="2253098"/>
            <a:ext cx="8616" cy="330878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3558537" y="1729878"/>
            <a:ext cx="466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ym typeface="Symbol" charset="0"/>
              </a:rPr>
              <a:t></a:t>
            </a:r>
            <a:endParaRPr lang="en-US" sz="2800" dirty="0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3581400" y="1027534"/>
            <a:ext cx="4605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P</a:t>
            </a:r>
            <a:r>
              <a:rPr lang="en-US" i="1" baseline="-25000" dirty="0">
                <a:latin typeface="Cambria Math"/>
                <a:cs typeface="Cambria Math"/>
              </a:rPr>
              <a:t>2</a:t>
            </a:r>
          </a:p>
        </p:txBody>
      </p:sp>
      <p:cxnSp>
        <p:nvCxnSpPr>
          <p:cNvPr id="23" name="AutoShape 21"/>
          <p:cNvCxnSpPr>
            <a:cxnSpLocks noChangeShapeType="1"/>
          </p:cNvCxnSpPr>
          <p:nvPr/>
        </p:nvCxnSpPr>
        <p:spPr bwMode="auto">
          <a:xfrm flipH="1">
            <a:off x="3783464" y="1396866"/>
            <a:ext cx="16753" cy="359658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3575214" y="3896488"/>
            <a:ext cx="4510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C</a:t>
            </a:r>
            <a:r>
              <a:rPr lang="en-US" i="1" baseline="-25000" dirty="0">
                <a:latin typeface="Cambria Math"/>
                <a:cs typeface="Cambria Math"/>
              </a:rPr>
              <a:t>2</a:t>
            </a:r>
          </a:p>
        </p:txBody>
      </p:sp>
      <p:cxnSp>
        <p:nvCxnSpPr>
          <p:cNvPr id="25" name="AutoShape 23"/>
          <p:cNvCxnSpPr>
            <a:cxnSpLocks noChangeShapeType="1"/>
            <a:stCxn id="17" idx="2"/>
            <a:endCxn id="24" idx="0"/>
          </p:cNvCxnSpPr>
          <p:nvPr/>
        </p:nvCxnSpPr>
        <p:spPr bwMode="auto">
          <a:xfrm>
            <a:off x="3800550" y="3193576"/>
            <a:ext cx="172" cy="702912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5260106" y="2448688"/>
            <a:ext cx="6508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4400"/>
              <a:t>...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7839150" y="2583976"/>
            <a:ext cx="914400" cy="609600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 smtClean="0"/>
              <a:t>E</a:t>
            </a:r>
            <a:endParaRPr lang="en-US" sz="2400" dirty="0"/>
          </a:p>
        </p:txBody>
      </p:sp>
      <p:cxnSp>
        <p:nvCxnSpPr>
          <p:cNvPr id="28" name="AutoShape 27"/>
          <p:cNvCxnSpPr>
            <a:cxnSpLocks noChangeShapeType="1"/>
            <a:endCxn id="27" idx="0"/>
          </p:cNvCxnSpPr>
          <p:nvPr/>
        </p:nvCxnSpPr>
        <p:spPr bwMode="auto">
          <a:xfrm flipH="1">
            <a:off x="8296350" y="2079945"/>
            <a:ext cx="3176" cy="504031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7021587" y="2660176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charset="0"/>
              </a:rPr>
              <a:t>K</a:t>
            </a:r>
          </a:p>
        </p:txBody>
      </p:sp>
      <p:cxnSp>
        <p:nvCxnSpPr>
          <p:cNvPr id="30" name="AutoShape 29"/>
          <p:cNvCxnSpPr>
            <a:cxnSpLocks noChangeShapeType="1"/>
          </p:cNvCxnSpPr>
          <p:nvPr/>
        </p:nvCxnSpPr>
        <p:spPr bwMode="auto">
          <a:xfrm>
            <a:off x="7426400" y="2888776"/>
            <a:ext cx="412750" cy="0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8075758" y="1658615"/>
            <a:ext cx="466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>
                <a:sym typeface="Symbol" charset="0"/>
              </a:rPr>
              <a:t></a:t>
            </a:r>
            <a:endParaRPr lang="en-US" sz="2800"/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8075758" y="946010"/>
            <a:ext cx="4605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latin typeface="Cambria Math"/>
                <a:cs typeface="Cambria Math"/>
              </a:rPr>
              <a:t>P</a:t>
            </a:r>
            <a:r>
              <a:rPr lang="en-US" i="1" baseline="-25000" dirty="0" err="1">
                <a:latin typeface="Cambria Math"/>
                <a:cs typeface="Cambria Math"/>
              </a:rPr>
              <a:t>n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cxnSp>
        <p:nvCxnSpPr>
          <p:cNvPr id="33" name="AutoShape 32"/>
          <p:cNvCxnSpPr>
            <a:cxnSpLocks noChangeShapeType="1"/>
            <a:stCxn id="32" idx="2"/>
            <a:endCxn id="31" idx="0"/>
          </p:cNvCxnSpPr>
          <p:nvPr/>
        </p:nvCxnSpPr>
        <p:spPr bwMode="auto">
          <a:xfrm>
            <a:off x="8306052" y="1315342"/>
            <a:ext cx="3103" cy="343273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8066385" y="3820288"/>
            <a:ext cx="451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Cambria Math"/>
                <a:cs typeface="Cambria Math"/>
              </a:rPr>
              <a:t>C</a:t>
            </a:r>
            <a:r>
              <a:rPr lang="en-US" i="1" baseline="-25000">
                <a:latin typeface="Cambria Math"/>
                <a:cs typeface="Cambria Math"/>
              </a:rPr>
              <a:t>n</a:t>
            </a:r>
          </a:p>
        </p:txBody>
      </p:sp>
      <p:cxnSp>
        <p:nvCxnSpPr>
          <p:cNvPr id="35" name="AutoShape 34"/>
          <p:cNvCxnSpPr>
            <a:cxnSpLocks noChangeShapeType="1"/>
            <a:stCxn id="27" idx="2"/>
            <a:endCxn id="34" idx="0"/>
          </p:cNvCxnSpPr>
          <p:nvPr/>
        </p:nvCxnSpPr>
        <p:spPr bwMode="auto">
          <a:xfrm flipH="1">
            <a:off x="8292231" y="3193576"/>
            <a:ext cx="4119" cy="626712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AutoShape 35"/>
          <p:cNvCxnSpPr>
            <a:cxnSpLocks noChangeShapeType="1"/>
          </p:cNvCxnSpPr>
          <p:nvPr/>
        </p:nvCxnSpPr>
        <p:spPr bwMode="auto">
          <a:xfrm flipV="1">
            <a:off x="4040906" y="2067688"/>
            <a:ext cx="1711325" cy="2003425"/>
          </a:xfrm>
          <a:prstGeom prst="bentConnector3">
            <a:avLst>
              <a:gd name="adj1" fmla="val 30241"/>
            </a:avLst>
          </a:prstGeom>
          <a:noFill/>
          <a:ln w="19050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AutoShape 36"/>
          <p:cNvCxnSpPr>
            <a:cxnSpLocks noChangeShapeType="1"/>
          </p:cNvCxnSpPr>
          <p:nvPr/>
        </p:nvCxnSpPr>
        <p:spPr bwMode="auto">
          <a:xfrm flipV="1">
            <a:off x="6418981" y="2108963"/>
            <a:ext cx="1711325" cy="2003425"/>
          </a:xfrm>
          <a:prstGeom prst="bentConnector3">
            <a:avLst>
              <a:gd name="adj1" fmla="val 30241"/>
            </a:avLst>
          </a:prstGeom>
          <a:noFill/>
          <a:ln w="19050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7927106" y="3820288"/>
            <a:ext cx="685800" cy="6096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814628" y="4419025"/>
            <a:ext cx="289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Cipher Block Chaining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0200" y="727200"/>
              <a:ext cx="8451360" cy="3700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160" y="718200"/>
                <a:ext cx="8465400" cy="37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3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50E6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7413</TotalTime>
  <Words>1414</Words>
  <Application>Microsoft Macintosh PowerPoint</Application>
  <PresentationFormat>On-screen Show (16:9)</PresentationFormat>
  <Paragraphs>350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Plan for Today</vt:lpstr>
      <vt:lpstr>Price Volatility</vt:lpstr>
      <vt:lpstr>Size of Bitcoin</vt:lpstr>
      <vt:lpstr>Size of Bitcoin</vt:lpstr>
      <vt:lpstr>Using Asymmetric Crypto: Signatures</vt:lpstr>
      <vt:lpstr>Signing Long Messages</vt:lpstr>
      <vt:lpstr>Message Digests</vt:lpstr>
      <vt:lpstr>Hash Functions</vt:lpstr>
      <vt:lpstr>SHA-2</vt:lpstr>
      <vt:lpstr>Cryptographic Hashing in Bitcoin</vt:lpstr>
      <vt:lpstr>PowerPoint Presentation</vt:lpstr>
      <vt:lpstr>Bank IOU Protocol</vt:lpstr>
      <vt:lpstr>PowerPoint Presentation</vt:lpstr>
      <vt:lpstr>PowerPoint Presentation</vt:lpstr>
      <vt:lpstr>PowerPoint Presentation</vt:lpstr>
      <vt:lpstr>PowerPoint Presentation</vt:lpstr>
      <vt:lpstr>Add Unique Identifiers</vt:lpstr>
      <vt:lpstr>Add Unique Identifiers</vt:lpstr>
      <vt:lpstr>PowerPoint Presentation</vt:lpstr>
      <vt:lpstr>PowerPoint Presentation</vt:lpstr>
      <vt:lpstr>Key Technology: Blind Signatures</vt:lpstr>
      <vt:lpstr>Key Technology: Blind Signatures</vt:lpstr>
      <vt:lpstr>Client-Selected Identifiers</vt:lpstr>
      <vt:lpstr>Client-Selected Identifiers</vt:lpstr>
      <vt:lpstr>Cut-and-Choose</vt:lpstr>
      <vt:lpstr>Cut-and-Choose</vt:lpstr>
      <vt:lpstr>Cut-and-Choose</vt:lpstr>
      <vt:lpstr>Add Unique Identifiers</vt:lpstr>
      <vt:lpstr>Blinded Identifiers</vt:lpstr>
      <vt:lpstr>Catching Cheaters</vt:lpstr>
      <vt:lpstr>Identity Strings</vt:lpstr>
      <vt:lpstr>Spending a Bill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141</cp:revision>
  <cp:lastPrinted>2015-01-28T17:32:57Z</cp:lastPrinted>
  <dcterms:created xsi:type="dcterms:W3CDTF">2015-01-10T23:57:16Z</dcterms:created>
  <dcterms:modified xsi:type="dcterms:W3CDTF">2015-01-28T20:29:08Z</dcterms:modified>
</cp:coreProperties>
</file>